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custDataLst>
    <p:tags r:id="rId2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67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71145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43299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6a56c547f502f67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6a56c547f502f672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g6a56c547f502f672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447336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8" name="Google Shape;75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182827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963421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92171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407525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013814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9" name="Google Shape;799;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127097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6a56c547f502f672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6a56c547f502f672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g6a56c547f502f672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3760426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6a56c547f502f67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6a56c547f502f672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g6a56c547f502f672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875702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6a56c547f502f672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6a56c547f502f672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g6a56c547f502f672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3880665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871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6a56c547f502f672_6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6a56c547f502f672_6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g6a56c547f502f672_6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3423197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098391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813826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403973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822599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6a56c547f502f67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6a56c547f502f67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g6a56c547f502f672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3820778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a56c547f502f67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a56c547f502f672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g6a56c547f502f672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994773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a56c547f502f672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a56c547f502f672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7" name="Google Shape;747;g6a56c547f502f672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1711676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p:cSld name="1_Title Only">
    <p:bg>
      <p:bgPr>
        <a:solidFill>
          <a:schemeClr val="lt2"/>
        </a:soli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984522" y="298564"/>
            <a:ext cx="4650900" cy="6261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dk1"/>
              </a:buClr>
              <a:buSzPts val="6000"/>
              <a:buFont typeface="Sorts Mill Goudy"/>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7" name="Google Shape;17;p2"/>
          <p:cNvGrpSpPr/>
          <p:nvPr/>
        </p:nvGrpSpPr>
        <p:grpSpPr>
          <a:xfrm>
            <a:off x="5847248" y="-154770"/>
            <a:ext cx="6622521" cy="7140051"/>
            <a:chOff x="5847248" y="-154770"/>
            <a:chExt cx="6622521" cy="7140051"/>
          </a:xfrm>
        </p:grpSpPr>
        <p:grpSp>
          <p:nvGrpSpPr>
            <p:cNvPr id="18" name="Google Shape;18;p2"/>
            <p:cNvGrpSpPr/>
            <p:nvPr/>
          </p:nvGrpSpPr>
          <p:grpSpPr>
            <a:xfrm rot="2700000">
              <a:off x="9012830" y="2980275"/>
              <a:ext cx="317196" cy="932509"/>
              <a:chOff x="6376988" y="280988"/>
              <a:chExt cx="633413" cy="1862138"/>
            </a:xfrm>
          </p:grpSpPr>
          <p:sp>
            <p:nvSpPr>
              <p:cNvPr id="19" name="Google Shape;19;p2"/>
              <p:cNvSpPr/>
              <p:nvPr/>
            </p:nvSpPr>
            <p:spPr>
              <a:xfrm>
                <a:off x="6376988" y="280988"/>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 name="Google Shape;20;p2"/>
              <p:cNvSpPr/>
              <p:nvPr/>
            </p:nvSpPr>
            <p:spPr>
              <a:xfrm>
                <a:off x="6696076" y="280988"/>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21" name="Google Shape;21;p2"/>
              <p:cNvCxnSpPr/>
              <p:nvPr/>
            </p:nvCxnSpPr>
            <p:spPr>
              <a:xfrm>
                <a:off x="6696076" y="281026"/>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22" name="Google Shape;22;p2"/>
            <p:cNvGrpSpPr/>
            <p:nvPr/>
          </p:nvGrpSpPr>
          <p:grpSpPr>
            <a:xfrm>
              <a:off x="8017796" y="-99731"/>
              <a:ext cx="4451973" cy="7085011"/>
              <a:chOff x="8017796" y="-99731"/>
              <a:chExt cx="4451973" cy="7085011"/>
            </a:xfrm>
          </p:grpSpPr>
          <p:sp>
            <p:nvSpPr>
              <p:cNvPr id="23" name="Google Shape;23;p2"/>
              <p:cNvSpPr/>
              <p:nvPr/>
            </p:nvSpPr>
            <p:spPr>
              <a:xfrm rot="10800000">
                <a:off x="11318941" y="5955761"/>
                <a:ext cx="340500" cy="340500"/>
              </a:xfrm>
              <a:prstGeom prst="ellipse">
                <a:avLst/>
              </a:pr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24" name="Google Shape;24;p2"/>
              <p:cNvGrpSpPr/>
              <p:nvPr/>
            </p:nvGrpSpPr>
            <p:grpSpPr>
              <a:xfrm rot="2700000">
                <a:off x="9015032" y="2840024"/>
                <a:ext cx="2457502" cy="3838539"/>
                <a:chOff x="587375" y="280987"/>
                <a:chExt cx="2457526" cy="3838576"/>
              </a:xfrm>
            </p:grpSpPr>
            <p:sp>
              <p:nvSpPr>
                <p:cNvPr id="25" name="Google Shape;25;p2"/>
                <p:cNvSpPr/>
                <p:nvPr/>
              </p:nvSpPr>
              <p:spPr>
                <a:xfrm>
                  <a:off x="1816102" y="1443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 name="Google Shape;26;p2"/>
                <p:cNvSpPr/>
                <p:nvPr/>
              </p:nvSpPr>
              <p:spPr>
                <a:xfrm>
                  <a:off x="1816101" y="2205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 name="Google Shape;27;p2"/>
                <p:cNvSpPr/>
                <p:nvPr/>
              </p:nvSpPr>
              <p:spPr>
                <a:xfrm>
                  <a:off x="587376" y="1443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 name="Google Shape;28;p2"/>
                <p:cNvSpPr/>
                <p:nvPr/>
              </p:nvSpPr>
              <p:spPr>
                <a:xfrm>
                  <a:off x="587376" y="2205037"/>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 name="Google Shape;29;p2"/>
                <p:cNvSpPr/>
                <p:nvPr/>
              </p:nvSpPr>
              <p:spPr>
                <a:xfrm>
                  <a:off x="587376" y="2967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 name="Google Shape;30;p2"/>
                <p:cNvSpPr/>
                <p:nvPr/>
              </p:nvSpPr>
              <p:spPr>
                <a:xfrm>
                  <a:off x="1816101" y="2967037"/>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 name="Google Shape;31;p2"/>
                <p:cNvSpPr/>
                <p:nvPr/>
              </p:nvSpPr>
              <p:spPr>
                <a:xfrm>
                  <a:off x="1816101" y="280987"/>
                  <a:ext cx="319088" cy="1419225"/>
                </a:xfrm>
                <a:custGeom>
                  <a:avLst/>
                  <a:gdLst/>
                  <a:ahLst/>
                  <a:cxnLst/>
                  <a:rect l="l" t="t" r="r" b="b"/>
                  <a:pathLst>
                    <a:path w="67" h="298" extrusionOk="0">
                      <a:moveTo>
                        <a:pt x="0" y="0"/>
                      </a:moveTo>
                      <a:cubicBezTo>
                        <a:pt x="0" y="298"/>
                        <a:pt x="0" y="298"/>
                        <a:pt x="0" y="298"/>
                      </a:cubicBezTo>
                      <a:cubicBezTo>
                        <a:pt x="41" y="261"/>
                        <a:pt x="67" y="208"/>
                        <a:pt x="67" y="149"/>
                      </a:cubicBezTo>
                      <a:cubicBezTo>
                        <a:pt x="67"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 name="Google Shape;32;p2"/>
                <p:cNvSpPr/>
                <p:nvPr/>
              </p:nvSpPr>
              <p:spPr>
                <a:xfrm>
                  <a:off x="1497013" y="280987"/>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 name="Google Shape;33;p2"/>
                <p:cNvSpPr/>
                <p:nvPr/>
              </p:nvSpPr>
              <p:spPr>
                <a:xfrm>
                  <a:off x="587375" y="1390651"/>
                  <a:ext cx="1228725" cy="761999"/>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 name="Google Shape;34;p2"/>
                <p:cNvSpPr/>
                <p:nvPr/>
              </p:nvSpPr>
              <p:spPr>
                <a:xfrm>
                  <a:off x="1816101" y="1362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 name="Google Shape;35;p2"/>
                <p:cNvSpPr/>
                <p:nvPr/>
              </p:nvSpPr>
              <p:spPr>
                <a:xfrm>
                  <a:off x="587376" y="2124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 name="Google Shape;36;p2"/>
                <p:cNvSpPr/>
                <p:nvPr/>
              </p:nvSpPr>
              <p:spPr>
                <a:xfrm>
                  <a:off x="1816101" y="2124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 name="Google Shape;37;p2"/>
                <p:cNvSpPr/>
                <p:nvPr/>
              </p:nvSpPr>
              <p:spPr>
                <a:xfrm>
                  <a:off x="587376" y="2886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 name="Google Shape;38;p2"/>
                <p:cNvSpPr/>
                <p:nvPr/>
              </p:nvSpPr>
              <p:spPr>
                <a:xfrm>
                  <a:off x="1816101" y="2886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39" name="Google Shape;39;p2"/>
                <p:cNvGrpSpPr/>
                <p:nvPr/>
              </p:nvGrpSpPr>
              <p:grpSpPr>
                <a:xfrm>
                  <a:off x="587376" y="281063"/>
                  <a:ext cx="2457525" cy="3838500"/>
                  <a:chOff x="587376" y="281063"/>
                  <a:chExt cx="2457525" cy="3838500"/>
                </a:xfrm>
              </p:grpSpPr>
              <p:cxnSp>
                <p:nvCxnSpPr>
                  <p:cNvPr id="40" name="Google Shape;40;p2"/>
                  <p:cNvCxnSpPr/>
                  <p:nvPr/>
                </p:nvCxnSpPr>
                <p:spPr>
                  <a:xfrm>
                    <a:off x="587376" y="1443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1" name="Google Shape;41;p2"/>
                  <p:cNvCxnSpPr/>
                  <p:nvPr/>
                </p:nvCxnSpPr>
                <p:spPr>
                  <a:xfrm rot="10800000" flipH="1">
                    <a:off x="1816101" y="1443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2" name="Google Shape;42;p2"/>
                  <p:cNvCxnSpPr/>
                  <p:nvPr/>
                </p:nvCxnSpPr>
                <p:spPr>
                  <a:xfrm>
                    <a:off x="1816101" y="281063"/>
                    <a:ext cx="0" cy="3838500"/>
                  </a:xfrm>
                  <a:prstGeom prst="straightConnector1">
                    <a:avLst/>
                  </a:prstGeom>
                  <a:noFill/>
                  <a:ln w="12700" cap="flat" cmpd="sng">
                    <a:solidFill>
                      <a:srgbClr val="FFFFFF"/>
                    </a:solidFill>
                    <a:prstDash val="solid"/>
                    <a:miter lim="800000"/>
                    <a:headEnd type="none" w="med" len="med"/>
                    <a:tailEnd type="none" w="med" len="med"/>
                  </a:ln>
                </p:spPr>
              </p:cxnSp>
              <p:cxnSp>
                <p:nvCxnSpPr>
                  <p:cNvPr id="43" name="Google Shape;43;p2"/>
                  <p:cNvCxnSpPr/>
                  <p:nvPr/>
                </p:nvCxnSpPr>
                <p:spPr>
                  <a:xfrm>
                    <a:off x="587376" y="2205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4" name="Google Shape;44;p2"/>
                  <p:cNvCxnSpPr/>
                  <p:nvPr/>
                </p:nvCxnSpPr>
                <p:spPr>
                  <a:xfrm rot="10800000" flipH="1">
                    <a:off x="1816101" y="2205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5" name="Google Shape;45;p2"/>
                  <p:cNvCxnSpPr/>
                  <p:nvPr/>
                </p:nvCxnSpPr>
                <p:spPr>
                  <a:xfrm>
                    <a:off x="587376" y="2967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6" name="Google Shape;46;p2"/>
                  <p:cNvCxnSpPr/>
                  <p:nvPr/>
                </p:nvCxnSpPr>
                <p:spPr>
                  <a:xfrm rot="10800000" flipH="1">
                    <a:off x="1816101" y="2967151"/>
                    <a:ext cx="1228800" cy="709500"/>
                  </a:xfrm>
                  <a:prstGeom prst="straightConnector1">
                    <a:avLst/>
                  </a:prstGeom>
                  <a:noFill/>
                  <a:ln w="12700" cap="rnd" cmpd="sng">
                    <a:solidFill>
                      <a:srgbClr val="FFFFFF"/>
                    </a:solidFill>
                    <a:prstDash val="solid"/>
                    <a:miter lim="800000"/>
                    <a:headEnd type="none" w="med" len="med"/>
                    <a:tailEnd type="none" w="med" len="med"/>
                  </a:ln>
                </p:spPr>
              </p:cxnSp>
            </p:grpSp>
          </p:grpSp>
          <p:grpSp>
            <p:nvGrpSpPr>
              <p:cNvPr id="47" name="Google Shape;47;p2"/>
              <p:cNvGrpSpPr/>
              <p:nvPr/>
            </p:nvGrpSpPr>
            <p:grpSpPr>
              <a:xfrm rot="2700000">
                <a:off x="9959403" y="200113"/>
                <a:ext cx="1785967" cy="2264242"/>
                <a:chOff x="3125006" y="3118681"/>
                <a:chExt cx="1785984" cy="2264264"/>
              </a:xfrm>
            </p:grpSpPr>
            <p:grpSp>
              <p:nvGrpSpPr>
                <p:cNvPr id="48" name="Google Shape;48;p2"/>
                <p:cNvGrpSpPr/>
                <p:nvPr/>
              </p:nvGrpSpPr>
              <p:grpSpPr>
                <a:xfrm>
                  <a:off x="3136819" y="3118681"/>
                  <a:ext cx="1761000" cy="2264264"/>
                  <a:chOff x="4749017" y="2942982"/>
                  <a:chExt cx="1761000" cy="2264264"/>
                </a:xfrm>
              </p:grpSpPr>
              <p:cxnSp>
                <p:nvCxnSpPr>
                  <p:cNvPr id="49" name="Google Shape;49;p2"/>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50" name="Google Shape;50;p2"/>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51" name="Google Shape;51;p2"/>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52" name="Google Shape;52;p2"/>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53" name="Google Shape;53;p2"/>
                <p:cNvGrpSpPr/>
                <p:nvPr/>
              </p:nvGrpSpPr>
              <p:grpSpPr>
                <a:xfrm>
                  <a:off x="3125006" y="3171595"/>
                  <a:ext cx="1785984" cy="1799739"/>
                  <a:chOff x="6879836" y="3516901"/>
                  <a:chExt cx="1785984" cy="1799739"/>
                </a:xfrm>
              </p:grpSpPr>
              <p:sp>
                <p:nvSpPr>
                  <p:cNvPr id="54" name="Google Shape;54;p2"/>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 name="Google Shape;55;p2"/>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56" name="Google Shape;56;p2"/>
              <p:cNvGrpSpPr/>
              <p:nvPr/>
            </p:nvGrpSpPr>
            <p:grpSpPr>
              <a:xfrm rot="5400000">
                <a:off x="10400268" y="1917602"/>
                <a:ext cx="633413" cy="1862138"/>
                <a:chOff x="5959192" y="333389"/>
                <a:chExt cx="633413" cy="1862138"/>
              </a:xfrm>
            </p:grpSpPr>
            <p:grpSp>
              <p:nvGrpSpPr>
                <p:cNvPr id="57" name="Google Shape;57;p2"/>
                <p:cNvGrpSpPr/>
                <p:nvPr/>
              </p:nvGrpSpPr>
              <p:grpSpPr>
                <a:xfrm>
                  <a:off x="5959192" y="333389"/>
                  <a:ext cx="633413" cy="1419225"/>
                  <a:chOff x="5959192" y="333389"/>
                  <a:chExt cx="633413" cy="1419225"/>
                </a:xfrm>
              </p:grpSpPr>
              <p:sp>
                <p:nvSpPr>
                  <p:cNvPr id="58" name="Google Shape;58;p2"/>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 name="Google Shape;59;p2"/>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60" name="Google Shape;60;p2"/>
                <p:cNvCxnSpPr/>
                <p:nvPr/>
              </p:nvCxnSpPr>
              <p:spPr>
                <a:xfrm>
                  <a:off x="6278281"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grpSp>
          <p:nvGrpSpPr>
            <p:cNvPr id="61" name="Google Shape;61;p2"/>
            <p:cNvGrpSpPr/>
            <p:nvPr/>
          </p:nvGrpSpPr>
          <p:grpSpPr>
            <a:xfrm rot="10800000">
              <a:off x="5847248" y="-154770"/>
              <a:ext cx="4451973" cy="7085011"/>
              <a:chOff x="8017796" y="-99731"/>
              <a:chExt cx="4451973" cy="7085011"/>
            </a:xfrm>
          </p:grpSpPr>
          <p:sp>
            <p:nvSpPr>
              <p:cNvPr id="62" name="Google Shape;62;p2"/>
              <p:cNvSpPr/>
              <p:nvPr/>
            </p:nvSpPr>
            <p:spPr>
              <a:xfrm rot="10800000">
                <a:off x="11318941" y="5955761"/>
                <a:ext cx="340500" cy="340500"/>
              </a:xfrm>
              <a:prstGeom prst="ellipse">
                <a:avLst/>
              </a:pr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63" name="Google Shape;63;p2"/>
              <p:cNvGrpSpPr/>
              <p:nvPr/>
            </p:nvGrpSpPr>
            <p:grpSpPr>
              <a:xfrm rot="2700000">
                <a:off x="9015032" y="2840024"/>
                <a:ext cx="2457502" cy="3838539"/>
                <a:chOff x="587375" y="280987"/>
                <a:chExt cx="2457526" cy="3838576"/>
              </a:xfrm>
            </p:grpSpPr>
            <p:sp>
              <p:nvSpPr>
                <p:cNvPr id="64" name="Google Shape;64;p2"/>
                <p:cNvSpPr/>
                <p:nvPr/>
              </p:nvSpPr>
              <p:spPr>
                <a:xfrm>
                  <a:off x="1816102" y="1443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 name="Google Shape;65;p2"/>
                <p:cNvSpPr/>
                <p:nvPr/>
              </p:nvSpPr>
              <p:spPr>
                <a:xfrm>
                  <a:off x="1816101" y="2205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 name="Google Shape;66;p2"/>
                <p:cNvSpPr/>
                <p:nvPr/>
              </p:nvSpPr>
              <p:spPr>
                <a:xfrm>
                  <a:off x="587376" y="1443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 name="Google Shape;67;p2"/>
                <p:cNvSpPr/>
                <p:nvPr/>
              </p:nvSpPr>
              <p:spPr>
                <a:xfrm>
                  <a:off x="587376" y="2205037"/>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 name="Google Shape;68;p2"/>
                <p:cNvSpPr/>
                <p:nvPr/>
              </p:nvSpPr>
              <p:spPr>
                <a:xfrm>
                  <a:off x="587376" y="2967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 name="Google Shape;69;p2"/>
                <p:cNvSpPr/>
                <p:nvPr/>
              </p:nvSpPr>
              <p:spPr>
                <a:xfrm>
                  <a:off x="1816101" y="2967037"/>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 name="Google Shape;70;p2"/>
                <p:cNvSpPr/>
                <p:nvPr/>
              </p:nvSpPr>
              <p:spPr>
                <a:xfrm>
                  <a:off x="1816101" y="280987"/>
                  <a:ext cx="319088" cy="1419225"/>
                </a:xfrm>
                <a:custGeom>
                  <a:avLst/>
                  <a:gdLst/>
                  <a:ahLst/>
                  <a:cxnLst/>
                  <a:rect l="l" t="t" r="r" b="b"/>
                  <a:pathLst>
                    <a:path w="67" h="298" extrusionOk="0">
                      <a:moveTo>
                        <a:pt x="0" y="0"/>
                      </a:moveTo>
                      <a:cubicBezTo>
                        <a:pt x="0" y="298"/>
                        <a:pt x="0" y="298"/>
                        <a:pt x="0" y="298"/>
                      </a:cubicBezTo>
                      <a:cubicBezTo>
                        <a:pt x="41" y="261"/>
                        <a:pt x="67" y="208"/>
                        <a:pt x="67" y="149"/>
                      </a:cubicBezTo>
                      <a:cubicBezTo>
                        <a:pt x="67"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 name="Google Shape;71;p2"/>
                <p:cNvSpPr/>
                <p:nvPr/>
              </p:nvSpPr>
              <p:spPr>
                <a:xfrm>
                  <a:off x="1497013" y="280987"/>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 name="Google Shape;72;p2"/>
                <p:cNvSpPr/>
                <p:nvPr/>
              </p:nvSpPr>
              <p:spPr>
                <a:xfrm>
                  <a:off x="587375" y="1390651"/>
                  <a:ext cx="1228725" cy="761999"/>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 name="Google Shape;73;p2"/>
                <p:cNvSpPr/>
                <p:nvPr/>
              </p:nvSpPr>
              <p:spPr>
                <a:xfrm>
                  <a:off x="1816101" y="1362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 name="Google Shape;74;p2"/>
                <p:cNvSpPr/>
                <p:nvPr/>
              </p:nvSpPr>
              <p:spPr>
                <a:xfrm>
                  <a:off x="587376" y="2124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 name="Google Shape;75;p2"/>
                <p:cNvSpPr/>
                <p:nvPr/>
              </p:nvSpPr>
              <p:spPr>
                <a:xfrm>
                  <a:off x="1816101" y="2124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 name="Google Shape;76;p2"/>
                <p:cNvSpPr/>
                <p:nvPr/>
              </p:nvSpPr>
              <p:spPr>
                <a:xfrm>
                  <a:off x="587376" y="2886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 name="Google Shape;77;p2"/>
                <p:cNvSpPr/>
                <p:nvPr/>
              </p:nvSpPr>
              <p:spPr>
                <a:xfrm>
                  <a:off x="1816101" y="2886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78" name="Google Shape;78;p2"/>
                <p:cNvGrpSpPr/>
                <p:nvPr/>
              </p:nvGrpSpPr>
              <p:grpSpPr>
                <a:xfrm>
                  <a:off x="587376" y="281063"/>
                  <a:ext cx="2457525" cy="3838500"/>
                  <a:chOff x="587376" y="281063"/>
                  <a:chExt cx="2457525" cy="3838500"/>
                </a:xfrm>
              </p:grpSpPr>
              <p:cxnSp>
                <p:nvCxnSpPr>
                  <p:cNvPr id="79" name="Google Shape;79;p2"/>
                  <p:cNvCxnSpPr/>
                  <p:nvPr/>
                </p:nvCxnSpPr>
                <p:spPr>
                  <a:xfrm>
                    <a:off x="587376" y="1443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80" name="Google Shape;80;p2"/>
                  <p:cNvCxnSpPr/>
                  <p:nvPr/>
                </p:nvCxnSpPr>
                <p:spPr>
                  <a:xfrm rot="10800000" flipH="1">
                    <a:off x="1816101" y="1443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81" name="Google Shape;81;p2"/>
                  <p:cNvCxnSpPr/>
                  <p:nvPr/>
                </p:nvCxnSpPr>
                <p:spPr>
                  <a:xfrm>
                    <a:off x="1816101" y="281063"/>
                    <a:ext cx="0" cy="3838500"/>
                  </a:xfrm>
                  <a:prstGeom prst="straightConnector1">
                    <a:avLst/>
                  </a:prstGeom>
                  <a:noFill/>
                  <a:ln w="12700" cap="flat" cmpd="sng">
                    <a:solidFill>
                      <a:srgbClr val="FFFFFF"/>
                    </a:solidFill>
                    <a:prstDash val="solid"/>
                    <a:miter lim="800000"/>
                    <a:headEnd type="none" w="med" len="med"/>
                    <a:tailEnd type="none" w="med" len="med"/>
                  </a:ln>
                </p:spPr>
              </p:cxnSp>
              <p:cxnSp>
                <p:nvCxnSpPr>
                  <p:cNvPr id="82" name="Google Shape;82;p2"/>
                  <p:cNvCxnSpPr/>
                  <p:nvPr/>
                </p:nvCxnSpPr>
                <p:spPr>
                  <a:xfrm>
                    <a:off x="587376" y="2205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83" name="Google Shape;83;p2"/>
                  <p:cNvCxnSpPr/>
                  <p:nvPr/>
                </p:nvCxnSpPr>
                <p:spPr>
                  <a:xfrm rot="10800000" flipH="1">
                    <a:off x="1816101" y="2205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84" name="Google Shape;84;p2"/>
                  <p:cNvCxnSpPr/>
                  <p:nvPr/>
                </p:nvCxnSpPr>
                <p:spPr>
                  <a:xfrm>
                    <a:off x="587376" y="2967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85" name="Google Shape;85;p2"/>
                  <p:cNvCxnSpPr/>
                  <p:nvPr/>
                </p:nvCxnSpPr>
                <p:spPr>
                  <a:xfrm rot="10800000" flipH="1">
                    <a:off x="1816101" y="2967151"/>
                    <a:ext cx="1228800" cy="709500"/>
                  </a:xfrm>
                  <a:prstGeom prst="straightConnector1">
                    <a:avLst/>
                  </a:prstGeom>
                  <a:noFill/>
                  <a:ln w="12700" cap="rnd" cmpd="sng">
                    <a:solidFill>
                      <a:srgbClr val="FFFFFF"/>
                    </a:solidFill>
                    <a:prstDash val="solid"/>
                    <a:miter lim="800000"/>
                    <a:headEnd type="none" w="med" len="med"/>
                    <a:tailEnd type="none" w="med" len="med"/>
                  </a:ln>
                </p:spPr>
              </p:cxnSp>
            </p:grpSp>
          </p:grpSp>
          <p:grpSp>
            <p:nvGrpSpPr>
              <p:cNvPr id="86" name="Google Shape;86;p2"/>
              <p:cNvGrpSpPr/>
              <p:nvPr/>
            </p:nvGrpSpPr>
            <p:grpSpPr>
              <a:xfrm rot="2700000">
                <a:off x="9959403" y="200113"/>
                <a:ext cx="1785967" cy="2264242"/>
                <a:chOff x="3125006" y="3118681"/>
                <a:chExt cx="1785984" cy="2264264"/>
              </a:xfrm>
            </p:grpSpPr>
            <p:grpSp>
              <p:nvGrpSpPr>
                <p:cNvPr id="87" name="Google Shape;87;p2"/>
                <p:cNvGrpSpPr/>
                <p:nvPr/>
              </p:nvGrpSpPr>
              <p:grpSpPr>
                <a:xfrm>
                  <a:off x="3136819" y="3118681"/>
                  <a:ext cx="1761000" cy="2264264"/>
                  <a:chOff x="4749017" y="2942982"/>
                  <a:chExt cx="1761000" cy="2264264"/>
                </a:xfrm>
              </p:grpSpPr>
              <p:cxnSp>
                <p:nvCxnSpPr>
                  <p:cNvPr id="88" name="Google Shape;88;p2"/>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89" name="Google Shape;89;p2"/>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90" name="Google Shape;90;p2"/>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91" name="Google Shape;91;p2"/>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92" name="Google Shape;92;p2"/>
                <p:cNvGrpSpPr/>
                <p:nvPr/>
              </p:nvGrpSpPr>
              <p:grpSpPr>
                <a:xfrm>
                  <a:off x="3125006" y="3171595"/>
                  <a:ext cx="1785984" cy="1799739"/>
                  <a:chOff x="6879836" y="3516901"/>
                  <a:chExt cx="1785984" cy="1799739"/>
                </a:xfrm>
              </p:grpSpPr>
              <p:sp>
                <p:nvSpPr>
                  <p:cNvPr id="93" name="Google Shape;93;p2"/>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 name="Google Shape;94;p2"/>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95" name="Google Shape;95;p2"/>
              <p:cNvGrpSpPr/>
              <p:nvPr/>
            </p:nvGrpSpPr>
            <p:grpSpPr>
              <a:xfrm rot="5400000">
                <a:off x="10400268" y="1917602"/>
                <a:ext cx="633413" cy="1862138"/>
                <a:chOff x="5959192" y="333389"/>
                <a:chExt cx="633413" cy="1862138"/>
              </a:xfrm>
            </p:grpSpPr>
            <p:grpSp>
              <p:nvGrpSpPr>
                <p:cNvPr id="96" name="Google Shape;96;p2"/>
                <p:cNvGrpSpPr/>
                <p:nvPr/>
              </p:nvGrpSpPr>
              <p:grpSpPr>
                <a:xfrm>
                  <a:off x="5959192" y="333389"/>
                  <a:ext cx="633413" cy="1419225"/>
                  <a:chOff x="5959192" y="333389"/>
                  <a:chExt cx="633413" cy="1419225"/>
                </a:xfrm>
              </p:grpSpPr>
              <p:sp>
                <p:nvSpPr>
                  <p:cNvPr id="97" name="Google Shape;97;p2"/>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 name="Google Shape;98;p2"/>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99" name="Google Shape;99;p2"/>
                <p:cNvCxnSpPr/>
                <p:nvPr/>
              </p:nvCxnSpPr>
              <p:spPr>
                <a:xfrm>
                  <a:off x="6278281"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3">
  <p:cSld name="Two Content 3">
    <p:spTree>
      <p:nvGrpSpPr>
        <p:cNvPr id="1" name="Shape 356"/>
        <p:cNvGrpSpPr/>
        <p:nvPr/>
      </p:nvGrpSpPr>
      <p:grpSpPr>
        <a:xfrm>
          <a:off x="0" y="0"/>
          <a:ext cx="0" cy="0"/>
          <a:chOff x="0" y="0"/>
          <a:chExt cx="0" cy="0"/>
        </a:xfrm>
      </p:grpSpPr>
      <p:sp>
        <p:nvSpPr>
          <p:cNvPr id="357" name="Google Shape;357;p11"/>
          <p:cNvSpPr txBox="1">
            <a:spLocks noGrp="1"/>
          </p:cNvSpPr>
          <p:nvPr>
            <p:ph type="title"/>
          </p:nvPr>
        </p:nvSpPr>
        <p:spPr>
          <a:xfrm>
            <a:off x="3157636" y="400049"/>
            <a:ext cx="8467800" cy="1185000"/>
          </a:xfrm>
          <a:prstGeom prst="rect">
            <a:avLst/>
          </a:prstGeom>
          <a:noFill/>
          <a:ln>
            <a:noFill/>
          </a:ln>
        </p:spPr>
        <p:txBody>
          <a:bodyPr spcFirstLastPara="1" wrap="square" lIns="0" tIns="45700" rIns="91425" bIns="45700" anchor="b" anchorCtr="0">
            <a:noAutofit/>
          </a:bodyPr>
          <a:lstStyle>
            <a:lvl1pPr lvl="0" algn="l" rtl="0">
              <a:lnSpc>
                <a:spcPct val="100000"/>
              </a:lnSpc>
              <a:spcBef>
                <a:spcPts val="0"/>
              </a:spcBef>
              <a:spcAft>
                <a:spcPts val="0"/>
              </a:spcAft>
              <a:buClr>
                <a:schemeClr val="dk1"/>
              </a:buClr>
              <a:buSzPts val="3600"/>
              <a:buFont typeface="Sorts Mill Goud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8" name="Google Shape;358;p11"/>
          <p:cNvSpPr txBox="1">
            <a:spLocks noGrp="1"/>
          </p:cNvSpPr>
          <p:nvPr>
            <p:ph type="body" idx="1"/>
          </p:nvPr>
        </p:nvSpPr>
        <p:spPr>
          <a:xfrm>
            <a:off x="3157636" y="1997132"/>
            <a:ext cx="5597700" cy="4356000"/>
          </a:xfrm>
          <a:prstGeom prst="rect">
            <a:avLst/>
          </a:prstGeom>
          <a:noFill/>
          <a:ln>
            <a:noFill/>
          </a:ln>
        </p:spPr>
        <p:txBody>
          <a:bodyPr spcFirstLastPara="1" wrap="square" lIns="0" tIns="45700" rIns="91425" bIns="45700" anchor="t" anchorCtr="0">
            <a:noAutofit/>
          </a:bodyPr>
          <a:lstStyle>
            <a:lvl1pPr marL="457200" lvl="0" indent="-228600" algn="l" rtl="0">
              <a:lnSpc>
                <a:spcPct val="130000"/>
              </a:lnSpc>
              <a:spcBef>
                <a:spcPts val="1000"/>
              </a:spcBef>
              <a:spcAft>
                <a:spcPts val="0"/>
              </a:spcAft>
              <a:buSzPts val="1800"/>
              <a:buNone/>
              <a:defRPr sz="1800"/>
            </a:lvl1pPr>
            <a:lvl2pPr marL="914400" lvl="1" indent="-342900" algn="l" rtl="0">
              <a:lnSpc>
                <a:spcPct val="130000"/>
              </a:lnSpc>
              <a:spcBef>
                <a:spcPts val="500"/>
              </a:spcBef>
              <a:spcAft>
                <a:spcPts val="0"/>
              </a:spcAft>
              <a:buClr>
                <a:schemeClr val="dk1"/>
              </a:buClr>
              <a:buSzPts val="1800"/>
              <a:buFont typeface="Arial"/>
              <a:buChar char="•"/>
              <a:defRPr sz="1800"/>
            </a:lvl2pPr>
            <a:lvl3pPr marL="1371600" lvl="2" indent="-228600" algn="l" rtl="0">
              <a:lnSpc>
                <a:spcPct val="130000"/>
              </a:lnSpc>
              <a:spcBef>
                <a:spcPts val="500"/>
              </a:spcBef>
              <a:spcAft>
                <a:spcPts val="0"/>
              </a:spcAft>
              <a:buSzPts val="1800"/>
              <a:buNone/>
              <a:defRPr sz="1800"/>
            </a:lvl3pPr>
            <a:lvl4pPr marL="1828800" lvl="3" indent="-228600" algn="l" rtl="0">
              <a:lnSpc>
                <a:spcPct val="130000"/>
              </a:lnSpc>
              <a:spcBef>
                <a:spcPts val="500"/>
              </a:spcBef>
              <a:spcAft>
                <a:spcPts val="0"/>
              </a:spcAft>
              <a:buSzPts val="1800"/>
              <a:buFont typeface="Avenir"/>
              <a:buNone/>
              <a:defRPr sz="1800"/>
            </a:lvl4pPr>
            <a:lvl5pPr marL="2286000" lvl="4" indent="-228600" algn="l" rtl="0">
              <a:lnSpc>
                <a:spcPct val="130000"/>
              </a:lnSpc>
              <a:spcBef>
                <a:spcPts val="500"/>
              </a:spcBef>
              <a:spcAft>
                <a:spcPts val="0"/>
              </a:spcAft>
              <a:buSzPts val="1800"/>
              <a:buNone/>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59" name="Google Shape;359;p11"/>
          <p:cNvSpPr txBox="1">
            <a:spLocks noGrp="1"/>
          </p:cNvSpPr>
          <p:nvPr>
            <p:ph type="body" idx="2"/>
          </p:nvPr>
        </p:nvSpPr>
        <p:spPr>
          <a:xfrm>
            <a:off x="8945821" y="1997134"/>
            <a:ext cx="2679600" cy="4356000"/>
          </a:xfrm>
          <a:prstGeom prst="rect">
            <a:avLst/>
          </a:prstGeom>
          <a:noFill/>
          <a:ln>
            <a:noFill/>
          </a:ln>
        </p:spPr>
        <p:txBody>
          <a:bodyPr spcFirstLastPara="1" wrap="square" lIns="91425" tIns="45700" rIns="91425" bIns="45700" anchor="t" anchorCtr="0">
            <a:noAutofit/>
          </a:bodyPr>
          <a:lstStyle>
            <a:lvl1pPr marL="457200" lvl="0" indent="-342900" algn="l" rtl="0">
              <a:lnSpc>
                <a:spcPct val="150000"/>
              </a:lnSpc>
              <a:spcBef>
                <a:spcPts val="1000"/>
              </a:spcBef>
              <a:spcAft>
                <a:spcPts val="0"/>
              </a:spcAft>
              <a:buSzPts val="1800"/>
              <a:buChar char="·"/>
              <a:defRPr sz="1800"/>
            </a:lvl1pPr>
            <a:lvl2pPr marL="914400" lvl="1" indent="-228600" algn="l" rtl="0">
              <a:lnSpc>
                <a:spcPct val="150000"/>
              </a:lnSpc>
              <a:spcBef>
                <a:spcPts val="500"/>
              </a:spcBef>
              <a:spcAft>
                <a:spcPts val="0"/>
              </a:spcAft>
              <a:buClr>
                <a:schemeClr val="dk1"/>
              </a:buClr>
              <a:buSzPts val="1800"/>
              <a:buFont typeface="Avenir"/>
              <a:buNone/>
              <a:defRPr sz="1800"/>
            </a:lvl2pPr>
            <a:lvl3pPr marL="1371600" lvl="2" indent="-342900" algn="l" rtl="0">
              <a:lnSpc>
                <a:spcPct val="150000"/>
              </a:lnSpc>
              <a:spcBef>
                <a:spcPts val="500"/>
              </a:spcBef>
              <a:spcAft>
                <a:spcPts val="0"/>
              </a:spcAft>
              <a:buSzPts val="1800"/>
              <a:buChar char="·"/>
              <a:defRPr sz="1800"/>
            </a:lvl3pPr>
            <a:lvl4pPr marL="1828800" lvl="3" indent="-228600" algn="l" rtl="0">
              <a:lnSpc>
                <a:spcPct val="150000"/>
              </a:lnSpc>
              <a:spcBef>
                <a:spcPts val="500"/>
              </a:spcBef>
              <a:spcAft>
                <a:spcPts val="0"/>
              </a:spcAft>
              <a:buSzPts val="1800"/>
              <a:buFont typeface="Avenir"/>
              <a:buNone/>
              <a:defRPr sz="1800"/>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360" name="Google Shape;360;p11"/>
          <p:cNvGrpSpPr/>
          <p:nvPr/>
        </p:nvGrpSpPr>
        <p:grpSpPr>
          <a:xfrm flipH="1">
            <a:off x="-59923" y="-99731"/>
            <a:ext cx="2863930" cy="3265109"/>
            <a:chOff x="9420422" y="-99731"/>
            <a:chExt cx="2863930" cy="3265109"/>
          </a:xfrm>
        </p:grpSpPr>
        <p:grpSp>
          <p:nvGrpSpPr>
            <p:cNvPr id="361" name="Google Shape;361;p11"/>
            <p:cNvGrpSpPr/>
            <p:nvPr/>
          </p:nvGrpSpPr>
          <p:grpSpPr>
            <a:xfrm rot="2700000">
              <a:off x="9959403" y="200113"/>
              <a:ext cx="1785967" cy="2264242"/>
              <a:chOff x="3125006" y="3118681"/>
              <a:chExt cx="1785984" cy="2264264"/>
            </a:xfrm>
          </p:grpSpPr>
          <p:grpSp>
            <p:nvGrpSpPr>
              <p:cNvPr id="362" name="Google Shape;362;p11"/>
              <p:cNvGrpSpPr/>
              <p:nvPr/>
            </p:nvGrpSpPr>
            <p:grpSpPr>
              <a:xfrm>
                <a:off x="3136819" y="3118681"/>
                <a:ext cx="1761000" cy="2264264"/>
                <a:chOff x="4749017" y="2942982"/>
                <a:chExt cx="1761000" cy="2264264"/>
              </a:xfrm>
            </p:grpSpPr>
            <p:cxnSp>
              <p:nvCxnSpPr>
                <p:cNvPr id="363" name="Google Shape;363;p11"/>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364" name="Google Shape;364;p11"/>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365" name="Google Shape;365;p11"/>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6" name="Google Shape;366;p11"/>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367" name="Google Shape;367;p11"/>
              <p:cNvGrpSpPr/>
              <p:nvPr/>
            </p:nvGrpSpPr>
            <p:grpSpPr>
              <a:xfrm>
                <a:off x="3125006" y="3171595"/>
                <a:ext cx="1785984" cy="1799739"/>
                <a:chOff x="6879836" y="3516901"/>
                <a:chExt cx="1785984" cy="1799739"/>
              </a:xfrm>
            </p:grpSpPr>
            <p:sp>
              <p:nvSpPr>
                <p:cNvPr id="368" name="Google Shape;368;p11"/>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 name="Google Shape;369;p11"/>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370" name="Google Shape;370;p11"/>
            <p:cNvGrpSpPr/>
            <p:nvPr/>
          </p:nvGrpSpPr>
          <p:grpSpPr>
            <a:xfrm rot="5400000">
              <a:off x="10400269" y="1917603"/>
              <a:ext cx="633413" cy="1862138"/>
              <a:chOff x="5959192" y="333389"/>
              <a:chExt cx="633413" cy="1862138"/>
            </a:xfrm>
          </p:grpSpPr>
          <p:grpSp>
            <p:nvGrpSpPr>
              <p:cNvPr id="371" name="Google Shape;371;p11"/>
              <p:cNvGrpSpPr/>
              <p:nvPr/>
            </p:nvGrpSpPr>
            <p:grpSpPr>
              <a:xfrm>
                <a:off x="5959192" y="333389"/>
                <a:ext cx="633413" cy="1419225"/>
                <a:chOff x="5959192" y="333389"/>
                <a:chExt cx="633413" cy="1419225"/>
              </a:xfrm>
            </p:grpSpPr>
            <p:sp>
              <p:nvSpPr>
                <p:cNvPr id="372" name="Google Shape;372;p11"/>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 name="Google Shape;373;p11"/>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374" name="Google Shape;374;p11"/>
              <p:cNvCxnSpPr/>
              <p:nvPr/>
            </p:nvCxnSpPr>
            <p:spPr>
              <a:xfrm>
                <a:off x="6278281"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grpSp>
        <p:nvGrpSpPr>
          <p:cNvPr id="375" name="Google Shape;375;p11"/>
          <p:cNvGrpSpPr/>
          <p:nvPr/>
        </p:nvGrpSpPr>
        <p:grpSpPr>
          <a:xfrm rot="10800000">
            <a:off x="-76569" y="3721101"/>
            <a:ext cx="2863930" cy="3265109"/>
            <a:chOff x="9420422" y="-99731"/>
            <a:chExt cx="2863930" cy="3265109"/>
          </a:xfrm>
        </p:grpSpPr>
        <p:grpSp>
          <p:nvGrpSpPr>
            <p:cNvPr id="376" name="Google Shape;376;p11"/>
            <p:cNvGrpSpPr/>
            <p:nvPr/>
          </p:nvGrpSpPr>
          <p:grpSpPr>
            <a:xfrm rot="2700000">
              <a:off x="9959403" y="200113"/>
              <a:ext cx="1785967" cy="2264242"/>
              <a:chOff x="3125006" y="3118681"/>
              <a:chExt cx="1785984" cy="2264264"/>
            </a:xfrm>
          </p:grpSpPr>
          <p:grpSp>
            <p:nvGrpSpPr>
              <p:cNvPr id="377" name="Google Shape;377;p11"/>
              <p:cNvGrpSpPr/>
              <p:nvPr/>
            </p:nvGrpSpPr>
            <p:grpSpPr>
              <a:xfrm>
                <a:off x="3136819" y="3118681"/>
                <a:ext cx="1761000" cy="2264264"/>
                <a:chOff x="4749017" y="2942982"/>
                <a:chExt cx="1761000" cy="2264264"/>
              </a:xfrm>
            </p:grpSpPr>
            <p:cxnSp>
              <p:nvCxnSpPr>
                <p:cNvPr id="378" name="Google Shape;378;p11"/>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379" name="Google Shape;379;p11"/>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380" name="Google Shape;380;p11"/>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81" name="Google Shape;381;p11"/>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382" name="Google Shape;382;p11"/>
              <p:cNvGrpSpPr/>
              <p:nvPr/>
            </p:nvGrpSpPr>
            <p:grpSpPr>
              <a:xfrm>
                <a:off x="3125006" y="3171595"/>
                <a:ext cx="1785984" cy="1799739"/>
                <a:chOff x="6879836" y="3516901"/>
                <a:chExt cx="1785984" cy="1799739"/>
              </a:xfrm>
            </p:grpSpPr>
            <p:sp>
              <p:nvSpPr>
                <p:cNvPr id="383" name="Google Shape;383;p11"/>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 name="Google Shape;384;p11"/>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385" name="Google Shape;385;p11"/>
            <p:cNvGrpSpPr/>
            <p:nvPr/>
          </p:nvGrpSpPr>
          <p:grpSpPr>
            <a:xfrm rot="5400000">
              <a:off x="10400269" y="1917603"/>
              <a:ext cx="633413" cy="1862138"/>
              <a:chOff x="5959192" y="333389"/>
              <a:chExt cx="633413" cy="1862138"/>
            </a:xfrm>
          </p:grpSpPr>
          <p:grpSp>
            <p:nvGrpSpPr>
              <p:cNvPr id="386" name="Google Shape;386;p11"/>
              <p:cNvGrpSpPr/>
              <p:nvPr/>
            </p:nvGrpSpPr>
            <p:grpSpPr>
              <a:xfrm>
                <a:off x="5959192" y="333389"/>
                <a:ext cx="633413" cy="1419225"/>
                <a:chOff x="5959192" y="333389"/>
                <a:chExt cx="633413" cy="1419225"/>
              </a:xfrm>
            </p:grpSpPr>
            <p:sp>
              <p:nvSpPr>
                <p:cNvPr id="387" name="Google Shape;387;p11"/>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 name="Google Shape;388;p11"/>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389" name="Google Shape;389;p11"/>
              <p:cNvCxnSpPr/>
              <p:nvPr/>
            </p:nvCxnSpPr>
            <p:spPr>
              <a:xfrm>
                <a:off x="6278281"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cxnSp>
        <p:nvCxnSpPr>
          <p:cNvPr id="390" name="Google Shape;390;p11"/>
          <p:cNvCxnSpPr/>
          <p:nvPr/>
        </p:nvCxnSpPr>
        <p:spPr>
          <a:xfrm>
            <a:off x="3157636" y="1799498"/>
            <a:ext cx="540000" cy="0"/>
          </a:xfrm>
          <a:prstGeom prst="straightConnector1">
            <a:avLst/>
          </a:prstGeom>
          <a:noFill/>
          <a:ln w="12700" cap="flat" cmpd="sng">
            <a:solidFill>
              <a:srgbClr val="FFFFFF"/>
            </a:solidFill>
            <a:prstDash val="solid"/>
            <a:round/>
            <a:headEnd type="none" w="sm" len="sm"/>
            <a:tailEnd type="none" w="sm" len="sm"/>
          </a:ln>
        </p:spPr>
      </p:cxnSp>
      <p:sp>
        <p:nvSpPr>
          <p:cNvPr id="391" name="Google Shape;391;p11"/>
          <p:cNvSpPr txBox="1">
            <a:spLocks noGrp="1"/>
          </p:cNvSpPr>
          <p:nvPr>
            <p:ph type="dt" idx="10"/>
          </p:nvPr>
        </p:nvSpPr>
        <p:spPr>
          <a:xfrm>
            <a:off x="568164" y="6357168"/>
            <a:ext cx="16419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000" cap="none">
                <a:solidFill>
                  <a:schemeClr val="dk1"/>
                </a:solidFill>
                <a:latin typeface="Avenir"/>
                <a:ea typeface="Avenir"/>
                <a:cs typeface="Avenir"/>
                <a:sym typeface="Aveni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2" name="Google Shape;392;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3" name="Google Shape;393;p11"/>
          <p:cNvSpPr txBox="1">
            <a:spLocks noGrp="1"/>
          </p:cNvSpPr>
          <p:nvPr>
            <p:ph type="sldNum" idx="12"/>
          </p:nvPr>
        </p:nvSpPr>
        <p:spPr>
          <a:xfrm>
            <a:off x="9982800" y="6357600"/>
            <a:ext cx="16410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cap="none">
                <a:solidFill>
                  <a:schemeClr val="dk1"/>
                </a:solidFill>
                <a:latin typeface="Avenir"/>
                <a:ea typeface="Avenir"/>
                <a:cs typeface="Avenir"/>
                <a:sym typeface="Avenir"/>
              </a:defRPr>
            </a:lvl1pPr>
            <a:lvl2pPr marL="0" lvl="1" indent="0" algn="r" rtl="0">
              <a:spcBef>
                <a:spcPts val="0"/>
              </a:spcBef>
              <a:buNone/>
              <a:defRPr sz="1000" cap="none">
                <a:solidFill>
                  <a:schemeClr val="dk1"/>
                </a:solidFill>
                <a:latin typeface="Avenir"/>
                <a:ea typeface="Avenir"/>
                <a:cs typeface="Avenir"/>
                <a:sym typeface="Avenir"/>
              </a:defRPr>
            </a:lvl2pPr>
            <a:lvl3pPr marL="0" lvl="2" indent="0" algn="r" rtl="0">
              <a:spcBef>
                <a:spcPts val="0"/>
              </a:spcBef>
              <a:buNone/>
              <a:defRPr sz="1000" cap="none">
                <a:solidFill>
                  <a:schemeClr val="dk1"/>
                </a:solidFill>
                <a:latin typeface="Avenir"/>
                <a:ea typeface="Avenir"/>
                <a:cs typeface="Avenir"/>
                <a:sym typeface="Avenir"/>
              </a:defRPr>
            </a:lvl3pPr>
            <a:lvl4pPr marL="0" lvl="3" indent="0" algn="r" rtl="0">
              <a:spcBef>
                <a:spcPts val="0"/>
              </a:spcBef>
              <a:buNone/>
              <a:defRPr sz="1000" cap="none">
                <a:solidFill>
                  <a:schemeClr val="dk1"/>
                </a:solidFill>
                <a:latin typeface="Avenir"/>
                <a:ea typeface="Avenir"/>
                <a:cs typeface="Avenir"/>
                <a:sym typeface="Avenir"/>
              </a:defRPr>
            </a:lvl4pPr>
            <a:lvl5pPr marL="0" lvl="4" indent="0" algn="r" rtl="0">
              <a:spcBef>
                <a:spcPts val="0"/>
              </a:spcBef>
              <a:buNone/>
              <a:defRPr sz="1000" cap="none">
                <a:solidFill>
                  <a:schemeClr val="dk1"/>
                </a:solidFill>
                <a:latin typeface="Avenir"/>
                <a:ea typeface="Avenir"/>
                <a:cs typeface="Avenir"/>
                <a:sym typeface="Avenir"/>
              </a:defRPr>
            </a:lvl5pPr>
            <a:lvl6pPr marL="0" lvl="5" indent="0" algn="r" rtl="0">
              <a:spcBef>
                <a:spcPts val="0"/>
              </a:spcBef>
              <a:buNone/>
              <a:defRPr sz="1000" cap="none">
                <a:solidFill>
                  <a:schemeClr val="dk1"/>
                </a:solidFill>
                <a:latin typeface="Avenir"/>
                <a:ea typeface="Avenir"/>
                <a:cs typeface="Avenir"/>
                <a:sym typeface="Avenir"/>
              </a:defRPr>
            </a:lvl6pPr>
            <a:lvl7pPr marL="0" lvl="6" indent="0" algn="r" rtl="0">
              <a:spcBef>
                <a:spcPts val="0"/>
              </a:spcBef>
              <a:buNone/>
              <a:defRPr sz="1000" cap="none">
                <a:solidFill>
                  <a:schemeClr val="dk1"/>
                </a:solidFill>
                <a:latin typeface="Avenir"/>
                <a:ea typeface="Avenir"/>
                <a:cs typeface="Avenir"/>
                <a:sym typeface="Avenir"/>
              </a:defRPr>
            </a:lvl7pPr>
            <a:lvl8pPr marL="0" lvl="7" indent="0" algn="r" rtl="0">
              <a:spcBef>
                <a:spcPts val="0"/>
              </a:spcBef>
              <a:buNone/>
              <a:defRPr sz="1000" cap="none">
                <a:solidFill>
                  <a:schemeClr val="dk1"/>
                </a:solidFill>
                <a:latin typeface="Avenir"/>
                <a:ea typeface="Avenir"/>
                <a:cs typeface="Avenir"/>
                <a:sym typeface="Avenir"/>
              </a:defRPr>
            </a:lvl8pPr>
            <a:lvl9pPr marL="0" lvl="8" indent="0" algn="r" rtl="0">
              <a:spcBef>
                <a:spcPts val="0"/>
              </a:spcBef>
              <a:buNone/>
              <a:defRPr sz="1000"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394"/>
        <p:cNvGrpSpPr/>
        <p:nvPr/>
      </p:nvGrpSpPr>
      <p:grpSpPr>
        <a:xfrm>
          <a:off x="0" y="0"/>
          <a:ext cx="0" cy="0"/>
          <a:chOff x="0" y="0"/>
          <a:chExt cx="0" cy="0"/>
        </a:xfrm>
      </p:grpSpPr>
      <p:sp>
        <p:nvSpPr>
          <p:cNvPr id="395" name="Google Shape;395;p12"/>
          <p:cNvSpPr txBox="1">
            <a:spLocks noGrp="1"/>
          </p:cNvSpPr>
          <p:nvPr>
            <p:ph type="title"/>
          </p:nvPr>
        </p:nvSpPr>
        <p:spPr>
          <a:xfrm>
            <a:off x="568164" y="400049"/>
            <a:ext cx="11046900" cy="1185000"/>
          </a:xfrm>
          <a:prstGeom prst="rect">
            <a:avLst/>
          </a:prstGeom>
          <a:noFill/>
          <a:ln>
            <a:noFill/>
          </a:ln>
        </p:spPr>
        <p:txBody>
          <a:bodyPr spcFirstLastPara="1" wrap="square" lIns="0" tIns="45700" rIns="91425" bIns="45700" anchor="b" anchorCtr="0">
            <a:noAutofit/>
          </a:bodyPr>
          <a:lstStyle>
            <a:lvl1pPr lvl="0" algn="l" rtl="0">
              <a:lnSpc>
                <a:spcPct val="100000"/>
              </a:lnSpc>
              <a:spcBef>
                <a:spcPts val="0"/>
              </a:spcBef>
              <a:spcAft>
                <a:spcPts val="0"/>
              </a:spcAft>
              <a:buClr>
                <a:schemeClr val="dk1"/>
              </a:buClr>
              <a:buSzPts val="3600"/>
              <a:buFont typeface="Sorts Mill Goud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6" name="Google Shape;396;p12"/>
          <p:cNvCxnSpPr/>
          <p:nvPr/>
        </p:nvCxnSpPr>
        <p:spPr>
          <a:xfrm>
            <a:off x="568164" y="1799498"/>
            <a:ext cx="540000" cy="0"/>
          </a:xfrm>
          <a:prstGeom prst="straightConnector1">
            <a:avLst/>
          </a:prstGeom>
          <a:noFill/>
          <a:ln w="12700" cap="flat" cmpd="sng">
            <a:solidFill>
              <a:srgbClr val="FFFFFF"/>
            </a:solidFill>
            <a:prstDash val="solid"/>
            <a:round/>
            <a:headEnd type="none" w="sm" len="sm"/>
            <a:tailEnd type="none" w="sm" len="sm"/>
          </a:ln>
        </p:spPr>
      </p:cxnSp>
      <p:sp>
        <p:nvSpPr>
          <p:cNvPr id="397" name="Google Shape;397;p12"/>
          <p:cNvSpPr txBox="1">
            <a:spLocks noGrp="1"/>
          </p:cNvSpPr>
          <p:nvPr>
            <p:ph type="dt" idx="10"/>
          </p:nvPr>
        </p:nvSpPr>
        <p:spPr>
          <a:xfrm>
            <a:off x="568164" y="6357168"/>
            <a:ext cx="16419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000" cap="none">
                <a:solidFill>
                  <a:schemeClr val="dk1"/>
                </a:solidFill>
                <a:latin typeface="Avenir"/>
                <a:ea typeface="Avenir"/>
                <a:cs typeface="Avenir"/>
                <a:sym typeface="Aveni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8" name="Google Shape;398;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9" name="Google Shape;399;p12"/>
          <p:cNvSpPr txBox="1">
            <a:spLocks noGrp="1"/>
          </p:cNvSpPr>
          <p:nvPr>
            <p:ph type="sldNum" idx="12"/>
          </p:nvPr>
        </p:nvSpPr>
        <p:spPr>
          <a:xfrm>
            <a:off x="9982800" y="6357600"/>
            <a:ext cx="16410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cap="none">
                <a:solidFill>
                  <a:schemeClr val="dk1"/>
                </a:solidFill>
                <a:latin typeface="Avenir"/>
                <a:ea typeface="Avenir"/>
                <a:cs typeface="Avenir"/>
                <a:sym typeface="Avenir"/>
              </a:defRPr>
            </a:lvl1pPr>
            <a:lvl2pPr marL="0" lvl="1" indent="0" algn="r" rtl="0">
              <a:spcBef>
                <a:spcPts val="0"/>
              </a:spcBef>
              <a:buNone/>
              <a:defRPr sz="1000" cap="none">
                <a:solidFill>
                  <a:schemeClr val="dk1"/>
                </a:solidFill>
                <a:latin typeface="Avenir"/>
                <a:ea typeface="Avenir"/>
                <a:cs typeface="Avenir"/>
                <a:sym typeface="Avenir"/>
              </a:defRPr>
            </a:lvl2pPr>
            <a:lvl3pPr marL="0" lvl="2" indent="0" algn="r" rtl="0">
              <a:spcBef>
                <a:spcPts val="0"/>
              </a:spcBef>
              <a:buNone/>
              <a:defRPr sz="1000" cap="none">
                <a:solidFill>
                  <a:schemeClr val="dk1"/>
                </a:solidFill>
                <a:latin typeface="Avenir"/>
                <a:ea typeface="Avenir"/>
                <a:cs typeface="Avenir"/>
                <a:sym typeface="Avenir"/>
              </a:defRPr>
            </a:lvl3pPr>
            <a:lvl4pPr marL="0" lvl="3" indent="0" algn="r" rtl="0">
              <a:spcBef>
                <a:spcPts val="0"/>
              </a:spcBef>
              <a:buNone/>
              <a:defRPr sz="1000" cap="none">
                <a:solidFill>
                  <a:schemeClr val="dk1"/>
                </a:solidFill>
                <a:latin typeface="Avenir"/>
                <a:ea typeface="Avenir"/>
                <a:cs typeface="Avenir"/>
                <a:sym typeface="Avenir"/>
              </a:defRPr>
            </a:lvl4pPr>
            <a:lvl5pPr marL="0" lvl="4" indent="0" algn="r" rtl="0">
              <a:spcBef>
                <a:spcPts val="0"/>
              </a:spcBef>
              <a:buNone/>
              <a:defRPr sz="1000" cap="none">
                <a:solidFill>
                  <a:schemeClr val="dk1"/>
                </a:solidFill>
                <a:latin typeface="Avenir"/>
                <a:ea typeface="Avenir"/>
                <a:cs typeface="Avenir"/>
                <a:sym typeface="Avenir"/>
              </a:defRPr>
            </a:lvl5pPr>
            <a:lvl6pPr marL="0" lvl="5" indent="0" algn="r" rtl="0">
              <a:spcBef>
                <a:spcPts val="0"/>
              </a:spcBef>
              <a:buNone/>
              <a:defRPr sz="1000" cap="none">
                <a:solidFill>
                  <a:schemeClr val="dk1"/>
                </a:solidFill>
                <a:latin typeface="Avenir"/>
                <a:ea typeface="Avenir"/>
                <a:cs typeface="Avenir"/>
                <a:sym typeface="Avenir"/>
              </a:defRPr>
            </a:lvl6pPr>
            <a:lvl7pPr marL="0" lvl="6" indent="0" algn="r" rtl="0">
              <a:spcBef>
                <a:spcPts val="0"/>
              </a:spcBef>
              <a:buNone/>
              <a:defRPr sz="1000" cap="none">
                <a:solidFill>
                  <a:schemeClr val="dk1"/>
                </a:solidFill>
                <a:latin typeface="Avenir"/>
                <a:ea typeface="Avenir"/>
                <a:cs typeface="Avenir"/>
                <a:sym typeface="Avenir"/>
              </a:defRPr>
            </a:lvl7pPr>
            <a:lvl8pPr marL="0" lvl="7" indent="0" algn="r" rtl="0">
              <a:spcBef>
                <a:spcPts val="0"/>
              </a:spcBef>
              <a:buNone/>
              <a:defRPr sz="1000" cap="none">
                <a:solidFill>
                  <a:schemeClr val="dk1"/>
                </a:solidFill>
                <a:latin typeface="Avenir"/>
                <a:ea typeface="Avenir"/>
                <a:cs typeface="Avenir"/>
                <a:sym typeface="Avenir"/>
              </a:defRPr>
            </a:lvl8pPr>
            <a:lvl9pPr marL="0" lvl="8" indent="0" algn="r" rtl="0">
              <a:spcBef>
                <a:spcPts val="0"/>
              </a:spcBef>
              <a:buNone/>
              <a:defRPr sz="1000"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400"/>
        <p:cNvGrpSpPr/>
        <p:nvPr/>
      </p:nvGrpSpPr>
      <p:grpSpPr>
        <a:xfrm>
          <a:off x="0" y="0"/>
          <a:ext cx="0" cy="0"/>
          <a:chOff x="0" y="0"/>
          <a:chExt cx="0" cy="0"/>
        </a:xfrm>
      </p:grpSpPr>
      <p:sp>
        <p:nvSpPr>
          <p:cNvPr id="401" name="Google Shape;401;p13"/>
          <p:cNvSpPr txBox="1">
            <a:spLocks noGrp="1"/>
          </p:cNvSpPr>
          <p:nvPr>
            <p:ph type="title"/>
          </p:nvPr>
        </p:nvSpPr>
        <p:spPr>
          <a:xfrm>
            <a:off x="7630301" y="533292"/>
            <a:ext cx="4132500" cy="22134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3600"/>
              <a:buFont typeface="Sorts Mill Goud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2" name="Google Shape;402;p13"/>
          <p:cNvCxnSpPr/>
          <p:nvPr/>
        </p:nvCxnSpPr>
        <p:spPr>
          <a:xfrm>
            <a:off x="9443525" y="2980612"/>
            <a:ext cx="540000" cy="0"/>
          </a:xfrm>
          <a:prstGeom prst="straightConnector1">
            <a:avLst/>
          </a:prstGeom>
          <a:noFill/>
          <a:ln w="12700" cap="flat" cmpd="sng">
            <a:solidFill>
              <a:srgbClr val="FFFFFF"/>
            </a:solidFill>
            <a:prstDash val="solid"/>
            <a:round/>
            <a:headEnd type="none" w="sm" len="sm"/>
            <a:tailEnd type="none" w="sm" len="sm"/>
          </a:ln>
        </p:spPr>
      </p:cxnSp>
      <p:grpSp>
        <p:nvGrpSpPr>
          <p:cNvPr id="403" name="Google Shape;403;p13"/>
          <p:cNvGrpSpPr/>
          <p:nvPr/>
        </p:nvGrpSpPr>
        <p:grpSpPr>
          <a:xfrm>
            <a:off x="-277770" y="-132287"/>
            <a:ext cx="8295297" cy="7117567"/>
            <a:chOff x="-277770" y="-132287"/>
            <a:chExt cx="8295297" cy="7117567"/>
          </a:xfrm>
        </p:grpSpPr>
        <p:grpSp>
          <p:nvGrpSpPr>
            <p:cNvPr id="404" name="Google Shape;404;p13"/>
            <p:cNvGrpSpPr/>
            <p:nvPr/>
          </p:nvGrpSpPr>
          <p:grpSpPr>
            <a:xfrm rot="-2700000" flipH="1">
              <a:off x="3417291" y="1865905"/>
              <a:ext cx="1269988" cy="3383970"/>
              <a:chOff x="7920038" y="61913"/>
              <a:chExt cx="1270000" cy="3384002"/>
            </a:xfrm>
          </p:grpSpPr>
          <p:sp>
            <p:nvSpPr>
              <p:cNvPr id="405" name="Google Shape;405;p13"/>
              <p:cNvSpPr/>
              <p:nvPr/>
            </p:nvSpPr>
            <p:spPr>
              <a:xfrm>
                <a:off x="7920038" y="61913"/>
                <a:ext cx="638175" cy="2843213"/>
              </a:xfrm>
              <a:custGeom>
                <a:avLst/>
                <a:gdLst/>
                <a:ahLst/>
                <a:cxnLst/>
                <a:rect l="l" t="t" r="r" b="b"/>
                <a:pathLst>
                  <a:path w="134" h="597" extrusionOk="0">
                    <a:moveTo>
                      <a:pt x="0" y="298"/>
                    </a:moveTo>
                    <a:cubicBezTo>
                      <a:pt x="0" y="417"/>
                      <a:pt x="52" y="523"/>
                      <a:pt x="134" y="597"/>
                    </a:cubicBezTo>
                    <a:cubicBezTo>
                      <a:pt x="134" y="0"/>
                      <a:pt x="134" y="0"/>
                      <a:pt x="134" y="0"/>
                    </a:cubicBezTo>
                    <a:cubicBezTo>
                      <a:pt x="52" y="74"/>
                      <a:pt x="0" y="180"/>
                      <a:pt x="0" y="298"/>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 name="Google Shape;406;p13"/>
              <p:cNvSpPr/>
              <p:nvPr/>
            </p:nvSpPr>
            <p:spPr>
              <a:xfrm>
                <a:off x="8558213" y="61913"/>
                <a:ext cx="631825" cy="2843213"/>
              </a:xfrm>
              <a:custGeom>
                <a:avLst/>
                <a:gdLst/>
                <a:ahLst/>
                <a:cxnLst/>
                <a:rect l="l" t="t" r="r" b="b"/>
                <a:pathLst>
                  <a:path w="133" h="597" extrusionOk="0">
                    <a:moveTo>
                      <a:pt x="0" y="0"/>
                    </a:moveTo>
                    <a:cubicBezTo>
                      <a:pt x="0" y="597"/>
                      <a:pt x="0" y="597"/>
                      <a:pt x="0" y="597"/>
                    </a:cubicBezTo>
                    <a:cubicBezTo>
                      <a:pt x="82" y="523"/>
                      <a:pt x="133" y="417"/>
                      <a:pt x="133" y="298"/>
                    </a:cubicBezTo>
                    <a:cubicBezTo>
                      <a:pt x="133" y="180"/>
                      <a:pt x="82" y="74"/>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407" name="Google Shape;407;p13"/>
              <p:cNvGrpSpPr/>
              <p:nvPr/>
            </p:nvGrpSpPr>
            <p:grpSpPr>
              <a:xfrm>
                <a:off x="7934326" y="61915"/>
                <a:ext cx="1241425" cy="3384000"/>
                <a:chOff x="7934326" y="61915"/>
                <a:chExt cx="1241425" cy="3384000"/>
              </a:xfrm>
            </p:grpSpPr>
            <p:cxnSp>
              <p:nvCxnSpPr>
                <p:cNvPr id="408" name="Google Shape;408;p13"/>
                <p:cNvCxnSpPr/>
                <p:nvPr/>
              </p:nvCxnSpPr>
              <p:spPr>
                <a:xfrm>
                  <a:off x="8558213" y="61915"/>
                  <a:ext cx="0" cy="3384000"/>
                </a:xfrm>
                <a:prstGeom prst="straightConnector1">
                  <a:avLst/>
                </a:prstGeom>
                <a:noFill/>
                <a:ln w="12700" cap="flat" cmpd="sng">
                  <a:solidFill>
                    <a:srgbClr val="FFFFFF"/>
                  </a:solidFill>
                  <a:prstDash val="solid"/>
                  <a:miter lim="800000"/>
                  <a:headEnd type="none" w="med" len="med"/>
                  <a:tailEnd type="none" w="med" len="med"/>
                </a:ln>
              </p:spPr>
            </p:cxnSp>
            <p:sp>
              <p:nvSpPr>
                <p:cNvPr id="409" name="Google Shape;409;p13"/>
                <p:cNvSpPr/>
                <p:nvPr/>
              </p:nvSpPr>
              <p:spPr>
                <a:xfrm>
                  <a:off x="8181976" y="523875"/>
                  <a:ext cx="747713" cy="376238"/>
                </a:xfrm>
                <a:custGeom>
                  <a:avLst/>
                  <a:gdLst/>
                  <a:ahLst/>
                  <a:cxnLst/>
                  <a:rect l="l" t="t" r="r" b="b"/>
                  <a:pathLst>
                    <a:path w="471" h="237" extrusionOk="0">
                      <a:moveTo>
                        <a:pt x="471" y="0"/>
                      </a:moveTo>
                      <a:lnTo>
                        <a:pt x="237" y="237"/>
                      </a:lnTo>
                      <a:lnTo>
                        <a:pt x="0" y="0"/>
                      </a:lnTo>
                    </a:path>
                  </a:pathLst>
                </a:custGeom>
                <a:noFill/>
                <a:ln w="12700" cap="flat" cmpd="sng">
                  <a:solidFill>
                    <a:srgbClr val="FFFFFF"/>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 name="Google Shape;410;p13"/>
                <p:cNvSpPr/>
                <p:nvPr/>
              </p:nvSpPr>
              <p:spPr>
                <a:xfrm>
                  <a:off x="7977188" y="1028700"/>
                  <a:ext cx="1157288" cy="581025"/>
                </a:xfrm>
                <a:custGeom>
                  <a:avLst/>
                  <a:gdLst/>
                  <a:ahLst/>
                  <a:cxnLst/>
                  <a:rect l="l" t="t" r="r" b="b"/>
                  <a:pathLst>
                    <a:path w="729" h="366" extrusionOk="0">
                      <a:moveTo>
                        <a:pt x="729" y="0"/>
                      </a:moveTo>
                      <a:lnTo>
                        <a:pt x="366" y="366"/>
                      </a:lnTo>
                      <a:lnTo>
                        <a:pt x="0" y="0"/>
                      </a:lnTo>
                    </a:path>
                  </a:pathLst>
                </a:custGeom>
                <a:noFill/>
                <a:ln w="12700" cap="flat" cmpd="sng">
                  <a:solidFill>
                    <a:srgbClr val="FFFFFF"/>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 name="Google Shape;411;p13"/>
                <p:cNvSpPr/>
                <p:nvPr/>
              </p:nvSpPr>
              <p:spPr>
                <a:xfrm>
                  <a:off x="7934326" y="1700213"/>
                  <a:ext cx="1241425" cy="619125"/>
                </a:xfrm>
                <a:custGeom>
                  <a:avLst/>
                  <a:gdLst/>
                  <a:ahLst/>
                  <a:cxnLst/>
                  <a:rect l="l" t="t" r="r" b="b"/>
                  <a:pathLst>
                    <a:path w="782" h="390" extrusionOk="0">
                      <a:moveTo>
                        <a:pt x="782" y="0"/>
                      </a:moveTo>
                      <a:lnTo>
                        <a:pt x="393" y="390"/>
                      </a:lnTo>
                      <a:lnTo>
                        <a:pt x="0" y="0"/>
                      </a:lnTo>
                    </a:path>
                  </a:pathLst>
                </a:custGeom>
                <a:noFill/>
                <a:ln w="12700" cap="flat" cmpd="sng">
                  <a:solidFill>
                    <a:srgbClr val="FFFFFF"/>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412" name="Google Shape;412;p13"/>
            <p:cNvGrpSpPr/>
            <p:nvPr/>
          </p:nvGrpSpPr>
          <p:grpSpPr>
            <a:xfrm flipH="1">
              <a:off x="-277770" y="-99731"/>
              <a:ext cx="5849384" cy="7085011"/>
              <a:chOff x="6620386" y="-99731"/>
              <a:chExt cx="5849384" cy="7085011"/>
            </a:xfrm>
          </p:grpSpPr>
          <p:grpSp>
            <p:nvGrpSpPr>
              <p:cNvPr id="413" name="Google Shape;413;p13"/>
              <p:cNvGrpSpPr/>
              <p:nvPr/>
            </p:nvGrpSpPr>
            <p:grpSpPr>
              <a:xfrm rot="2700000">
                <a:off x="9015032" y="2840024"/>
                <a:ext cx="2457502" cy="3838539"/>
                <a:chOff x="587375" y="280987"/>
                <a:chExt cx="2457526" cy="3838576"/>
              </a:xfrm>
            </p:grpSpPr>
            <p:sp>
              <p:nvSpPr>
                <p:cNvPr id="414" name="Google Shape;414;p13"/>
                <p:cNvSpPr/>
                <p:nvPr/>
              </p:nvSpPr>
              <p:spPr>
                <a:xfrm>
                  <a:off x="1816102" y="1443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 name="Google Shape;415;p13"/>
                <p:cNvSpPr/>
                <p:nvPr/>
              </p:nvSpPr>
              <p:spPr>
                <a:xfrm>
                  <a:off x="1816101" y="2205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 name="Google Shape;416;p13"/>
                <p:cNvSpPr/>
                <p:nvPr/>
              </p:nvSpPr>
              <p:spPr>
                <a:xfrm>
                  <a:off x="587376" y="1443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 name="Google Shape;417;p13"/>
                <p:cNvSpPr/>
                <p:nvPr/>
              </p:nvSpPr>
              <p:spPr>
                <a:xfrm>
                  <a:off x="587376" y="2205037"/>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 name="Google Shape;418;p13"/>
                <p:cNvSpPr/>
                <p:nvPr/>
              </p:nvSpPr>
              <p:spPr>
                <a:xfrm>
                  <a:off x="587376" y="2967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 name="Google Shape;419;p13"/>
                <p:cNvSpPr/>
                <p:nvPr/>
              </p:nvSpPr>
              <p:spPr>
                <a:xfrm>
                  <a:off x="1816101" y="2967037"/>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 name="Google Shape;420;p13"/>
                <p:cNvSpPr/>
                <p:nvPr/>
              </p:nvSpPr>
              <p:spPr>
                <a:xfrm>
                  <a:off x="1816101" y="280987"/>
                  <a:ext cx="319088" cy="1419225"/>
                </a:xfrm>
                <a:custGeom>
                  <a:avLst/>
                  <a:gdLst/>
                  <a:ahLst/>
                  <a:cxnLst/>
                  <a:rect l="l" t="t" r="r" b="b"/>
                  <a:pathLst>
                    <a:path w="67" h="298" extrusionOk="0">
                      <a:moveTo>
                        <a:pt x="0" y="0"/>
                      </a:moveTo>
                      <a:cubicBezTo>
                        <a:pt x="0" y="298"/>
                        <a:pt x="0" y="298"/>
                        <a:pt x="0" y="298"/>
                      </a:cubicBezTo>
                      <a:cubicBezTo>
                        <a:pt x="41" y="261"/>
                        <a:pt x="67" y="208"/>
                        <a:pt x="67" y="149"/>
                      </a:cubicBezTo>
                      <a:cubicBezTo>
                        <a:pt x="67"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 name="Google Shape;421;p13"/>
                <p:cNvSpPr/>
                <p:nvPr/>
              </p:nvSpPr>
              <p:spPr>
                <a:xfrm>
                  <a:off x="1497013" y="280987"/>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 name="Google Shape;422;p13"/>
                <p:cNvSpPr/>
                <p:nvPr/>
              </p:nvSpPr>
              <p:spPr>
                <a:xfrm>
                  <a:off x="587375" y="1390651"/>
                  <a:ext cx="1228725" cy="761999"/>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 name="Google Shape;423;p13"/>
                <p:cNvSpPr/>
                <p:nvPr/>
              </p:nvSpPr>
              <p:spPr>
                <a:xfrm>
                  <a:off x="1816101" y="1362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 name="Google Shape;424;p13"/>
                <p:cNvSpPr/>
                <p:nvPr/>
              </p:nvSpPr>
              <p:spPr>
                <a:xfrm>
                  <a:off x="587376" y="2124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 name="Google Shape;425;p13"/>
                <p:cNvSpPr/>
                <p:nvPr/>
              </p:nvSpPr>
              <p:spPr>
                <a:xfrm>
                  <a:off x="1816101" y="2124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 name="Google Shape;426;p13"/>
                <p:cNvSpPr/>
                <p:nvPr/>
              </p:nvSpPr>
              <p:spPr>
                <a:xfrm>
                  <a:off x="587376" y="2886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 name="Google Shape;427;p13"/>
                <p:cNvSpPr/>
                <p:nvPr/>
              </p:nvSpPr>
              <p:spPr>
                <a:xfrm>
                  <a:off x="1816101" y="2886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428" name="Google Shape;428;p13"/>
                <p:cNvGrpSpPr/>
                <p:nvPr/>
              </p:nvGrpSpPr>
              <p:grpSpPr>
                <a:xfrm>
                  <a:off x="587376" y="281063"/>
                  <a:ext cx="2457525" cy="3838500"/>
                  <a:chOff x="587376" y="281063"/>
                  <a:chExt cx="2457525" cy="3838500"/>
                </a:xfrm>
              </p:grpSpPr>
              <p:cxnSp>
                <p:nvCxnSpPr>
                  <p:cNvPr id="429" name="Google Shape;429;p13"/>
                  <p:cNvCxnSpPr/>
                  <p:nvPr/>
                </p:nvCxnSpPr>
                <p:spPr>
                  <a:xfrm>
                    <a:off x="587376" y="1443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30" name="Google Shape;430;p13"/>
                  <p:cNvCxnSpPr/>
                  <p:nvPr/>
                </p:nvCxnSpPr>
                <p:spPr>
                  <a:xfrm rot="10800000" flipH="1">
                    <a:off x="1816101" y="1443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31" name="Google Shape;431;p13"/>
                  <p:cNvCxnSpPr/>
                  <p:nvPr/>
                </p:nvCxnSpPr>
                <p:spPr>
                  <a:xfrm>
                    <a:off x="1816101" y="281063"/>
                    <a:ext cx="0" cy="3838500"/>
                  </a:xfrm>
                  <a:prstGeom prst="straightConnector1">
                    <a:avLst/>
                  </a:prstGeom>
                  <a:noFill/>
                  <a:ln w="12700" cap="flat" cmpd="sng">
                    <a:solidFill>
                      <a:srgbClr val="FFFFFF"/>
                    </a:solidFill>
                    <a:prstDash val="solid"/>
                    <a:miter lim="800000"/>
                    <a:headEnd type="none" w="med" len="med"/>
                    <a:tailEnd type="none" w="med" len="med"/>
                  </a:ln>
                </p:spPr>
              </p:cxnSp>
              <p:cxnSp>
                <p:nvCxnSpPr>
                  <p:cNvPr id="432" name="Google Shape;432;p13"/>
                  <p:cNvCxnSpPr/>
                  <p:nvPr/>
                </p:nvCxnSpPr>
                <p:spPr>
                  <a:xfrm>
                    <a:off x="587376" y="2205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33" name="Google Shape;433;p13"/>
                  <p:cNvCxnSpPr/>
                  <p:nvPr/>
                </p:nvCxnSpPr>
                <p:spPr>
                  <a:xfrm rot="10800000" flipH="1">
                    <a:off x="1816101" y="2205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34" name="Google Shape;434;p13"/>
                  <p:cNvCxnSpPr/>
                  <p:nvPr/>
                </p:nvCxnSpPr>
                <p:spPr>
                  <a:xfrm>
                    <a:off x="587376" y="2967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35" name="Google Shape;435;p13"/>
                  <p:cNvCxnSpPr/>
                  <p:nvPr/>
                </p:nvCxnSpPr>
                <p:spPr>
                  <a:xfrm rot="10800000" flipH="1">
                    <a:off x="1816101" y="2967151"/>
                    <a:ext cx="1228800" cy="709500"/>
                  </a:xfrm>
                  <a:prstGeom prst="straightConnector1">
                    <a:avLst/>
                  </a:prstGeom>
                  <a:noFill/>
                  <a:ln w="12700" cap="rnd" cmpd="sng">
                    <a:solidFill>
                      <a:srgbClr val="FFFFFF"/>
                    </a:solidFill>
                    <a:prstDash val="solid"/>
                    <a:miter lim="800000"/>
                    <a:headEnd type="none" w="med" len="med"/>
                    <a:tailEnd type="none" w="med" len="med"/>
                  </a:ln>
                </p:spPr>
              </p:cxnSp>
            </p:grpSp>
          </p:grpSp>
          <p:grpSp>
            <p:nvGrpSpPr>
              <p:cNvPr id="436" name="Google Shape;436;p13"/>
              <p:cNvGrpSpPr/>
              <p:nvPr/>
            </p:nvGrpSpPr>
            <p:grpSpPr>
              <a:xfrm rot="2700000">
                <a:off x="9959403" y="200113"/>
                <a:ext cx="1785967" cy="2264242"/>
                <a:chOff x="3125006" y="3118681"/>
                <a:chExt cx="1785984" cy="2264264"/>
              </a:xfrm>
            </p:grpSpPr>
            <p:grpSp>
              <p:nvGrpSpPr>
                <p:cNvPr id="437" name="Google Shape;437;p13"/>
                <p:cNvGrpSpPr/>
                <p:nvPr/>
              </p:nvGrpSpPr>
              <p:grpSpPr>
                <a:xfrm>
                  <a:off x="3136819" y="3118681"/>
                  <a:ext cx="1761000" cy="2264264"/>
                  <a:chOff x="4749017" y="2942982"/>
                  <a:chExt cx="1761000" cy="2264264"/>
                </a:xfrm>
              </p:grpSpPr>
              <p:cxnSp>
                <p:nvCxnSpPr>
                  <p:cNvPr id="438" name="Google Shape;438;p13"/>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439" name="Google Shape;439;p13"/>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440" name="Google Shape;440;p13"/>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41" name="Google Shape;441;p13"/>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442" name="Google Shape;442;p13"/>
                <p:cNvGrpSpPr/>
                <p:nvPr/>
              </p:nvGrpSpPr>
              <p:grpSpPr>
                <a:xfrm>
                  <a:off x="3125006" y="3171595"/>
                  <a:ext cx="1785984" cy="1799739"/>
                  <a:chOff x="6879836" y="3516901"/>
                  <a:chExt cx="1785984" cy="1799739"/>
                </a:xfrm>
              </p:grpSpPr>
              <p:sp>
                <p:nvSpPr>
                  <p:cNvPr id="443" name="Google Shape;443;p13"/>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 name="Google Shape;444;p13"/>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445" name="Google Shape;445;p13"/>
              <p:cNvGrpSpPr/>
              <p:nvPr/>
            </p:nvGrpSpPr>
            <p:grpSpPr>
              <a:xfrm rot="5400000">
                <a:off x="10400268" y="1917602"/>
                <a:ext cx="633413" cy="1862138"/>
                <a:chOff x="5959192" y="333389"/>
                <a:chExt cx="633413" cy="1862138"/>
              </a:xfrm>
            </p:grpSpPr>
            <p:grpSp>
              <p:nvGrpSpPr>
                <p:cNvPr id="446" name="Google Shape;446;p13"/>
                <p:cNvGrpSpPr/>
                <p:nvPr/>
              </p:nvGrpSpPr>
              <p:grpSpPr>
                <a:xfrm>
                  <a:off x="5959192" y="333389"/>
                  <a:ext cx="633413" cy="1419225"/>
                  <a:chOff x="5959192" y="333389"/>
                  <a:chExt cx="633413" cy="1419225"/>
                </a:xfrm>
              </p:grpSpPr>
              <p:sp>
                <p:nvSpPr>
                  <p:cNvPr id="447" name="Google Shape;447;p13"/>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 name="Google Shape;448;p13"/>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449" name="Google Shape;449;p13"/>
                <p:cNvCxnSpPr/>
                <p:nvPr/>
              </p:nvCxnSpPr>
              <p:spPr>
                <a:xfrm>
                  <a:off x="6278281"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450" name="Google Shape;450;p13"/>
              <p:cNvGrpSpPr/>
              <p:nvPr/>
            </p:nvGrpSpPr>
            <p:grpSpPr>
              <a:xfrm rot="2700000">
                <a:off x="11158844" y="5515806"/>
                <a:ext cx="317196" cy="932509"/>
                <a:chOff x="6376988" y="280988"/>
                <a:chExt cx="633413" cy="1862138"/>
              </a:xfrm>
            </p:grpSpPr>
            <p:sp>
              <p:nvSpPr>
                <p:cNvPr id="451" name="Google Shape;451;p13"/>
                <p:cNvSpPr/>
                <p:nvPr/>
              </p:nvSpPr>
              <p:spPr>
                <a:xfrm>
                  <a:off x="6376988" y="280988"/>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 name="Google Shape;452;p13"/>
                <p:cNvSpPr/>
                <p:nvPr/>
              </p:nvSpPr>
              <p:spPr>
                <a:xfrm>
                  <a:off x="6696076" y="280988"/>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453" name="Google Shape;453;p13"/>
                <p:cNvCxnSpPr/>
                <p:nvPr/>
              </p:nvCxnSpPr>
              <p:spPr>
                <a:xfrm>
                  <a:off x="6696076" y="281026"/>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454" name="Google Shape;454;p13"/>
              <p:cNvGrpSpPr/>
              <p:nvPr/>
            </p:nvGrpSpPr>
            <p:grpSpPr>
              <a:xfrm rot="2700000">
                <a:off x="7251724" y="4274544"/>
                <a:ext cx="903605" cy="2159979"/>
                <a:chOff x="9058120" y="3423463"/>
                <a:chExt cx="903614" cy="2160000"/>
              </a:xfrm>
            </p:grpSpPr>
            <p:grpSp>
              <p:nvGrpSpPr>
                <p:cNvPr id="455" name="Google Shape;455;p13"/>
                <p:cNvGrpSpPr/>
                <p:nvPr/>
              </p:nvGrpSpPr>
              <p:grpSpPr>
                <a:xfrm>
                  <a:off x="9058120" y="3432905"/>
                  <a:ext cx="903614" cy="1872491"/>
                  <a:chOff x="10538626" y="3165838"/>
                  <a:chExt cx="936000" cy="1939601"/>
                </a:xfrm>
              </p:grpSpPr>
              <p:sp>
                <p:nvSpPr>
                  <p:cNvPr id="456" name="Google Shape;456;p13"/>
                  <p:cNvSpPr/>
                  <p:nvPr/>
                </p:nvSpPr>
                <p:spPr>
                  <a:xfrm>
                    <a:off x="10538626" y="3183996"/>
                    <a:ext cx="453600" cy="1920288"/>
                  </a:xfrm>
                  <a:custGeom>
                    <a:avLst/>
                    <a:gdLst/>
                    <a:ahLst/>
                    <a:cxnLst/>
                    <a:rect l="l" t="t" r="r" b="b"/>
                    <a:pathLst>
                      <a:path w="453600" h="1920288" extrusionOk="0">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 name="Google Shape;457;p13"/>
                  <p:cNvSpPr/>
                  <p:nvPr/>
                </p:nvSpPr>
                <p:spPr>
                  <a:xfrm>
                    <a:off x="10992226" y="3165838"/>
                    <a:ext cx="482400" cy="1939601"/>
                  </a:xfrm>
                  <a:custGeom>
                    <a:avLst/>
                    <a:gdLst/>
                    <a:ahLst/>
                    <a:cxnLst/>
                    <a:rect l="l" t="t" r="r" b="b"/>
                    <a:pathLst>
                      <a:path w="482400" h="1939601" extrusionOk="0">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nvGrpSpPr>
                <p:cNvPr id="458" name="Google Shape;458;p13"/>
                <p:cNvGrpSpPr/>
                <p:nvPr/>
              </p:nvGrpSpPr>
              <p:grpSpPr>
                <a:xfrm>
                  <a:off x="9087432" y="3423463"/>
                  <a:ext cx="842791" cy="2160000"/>
                  <a:chOff x="9087432" y="3423463"/>
                  <a:chExt cx="842791" cy="2160000"/>
                </a:xfrm>
              </p:grpSpPr>
              <p:cxnSp>
                <p:nvCxnSpPr>
                  <p:cNvPr id="459" name="Google Shape;459;p13"/>
                  <p:cNvCxnSpPr/>
                  <p:nvPr/>
                </p:nvCxnSpPr>
                <p:spPr>
                  <a:xfrm>
                    <a:off x="9508827" y="3423463"/>
                    <a:ext cx="0" cy="2160000"/>
                  </a:xfrm>
                  <a:prstGeom prst="straightConnector1">
                    <a:avLst/>
                  </a:prstGeom>
                  <a:noFill/>
                  <a:ln w="12700" cap="flat" cmpd="sng">
                    <a:solidFill>
                      <a:srgbClr val="FFFFFF"/>
                    </a:solidFill>
                    <a:prstDash val="solid"/>
                    <a:round/>
                    <a:headEnd type="none" w="sm" len="sm"/>
                    <a:tailEnd type="none" w="sm" len="sm"/>
                  </a:ln>
                </p:spPr>
              </p:cxnSp>
              <p:sp>
                <p:nvSpPr>
                  <p:cNvPr id="460" name="Google Shape;460;p13"/>
                  <p:cNvSpPr/>
                  <p:nvPr/>
                </p:nvSpPr>
                <p:spPr>
                  <a:xfrm rot="2700000">
                    <a:off x="9210856" y="4162600"/>
                    <a:ext cx="595943" cy="595943"/>
                  </a:xfrm>
                  <a:custGeom>
                    <a:avLst/>
                    <a:gdLst/>
                    <a:ahLst/>
                    <a:cxnLst/>
                    <a:rect l="l" t="t" r="r" b="b"/>
                    <a:pathLst>
                      <a:path w="1239398" h="1239398" extrusionOk="0">
                        <a:moveTo>
                          <a:pt x="1239398" y="0"/>
                        </a:moveTo>
                        <a:lnTo>
                          <a:pt x="1239398" y="1239398"/>
                        </a:lnTo>
                        <a:lnTo>
                          <a:pt x="0" y="1239398"/>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61" name="Google Shape;461;p13"/>
                  <p:cNvSpPr/>
                  <p:nvPr/>
                </p:nvSpPr>
                <p:spPr>
                  <a:xfrm rot="2700000">
                    <a:off x="9298494" y="3746745"/>
                    <a:ext cx="420666" cy="420666"/>
                  </a:xfrm>
                  <a:custGeom>
                    <a:avLst/>
                    <a:gdLst/>
                    <a:ahLst/>
                    <a:cxnLst/>
                    <a:rect l="l" t="t" r="r" b="b"/>
                    <a:pathLst>
                      <a:path w="1239398" h="1239398" extrusionOk="0">
                        <a:moveTo>
                          <a:pt x="1239398" y="0"/>
                        </a:moveTo>
                        <a:lnTo>
                          <a:pt x="1239398" y="1239398"/>
                        </a:lnTo>
                        <a:lnTo>
                          <a:pt x="0" y="1239398"/>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grpSp>
        <p:grpSp>
          <p:nvGrpSpPr>
            <p:cNvPr id="462" name="Google Shape;462;p13"/>
            <p:cNvGrpSpPr/>
            <p:nvPr/>
          </p:nvGrpSpPr>
          <p:grpSpPr>
            <a:xfrm rot="10800000" flipH="1">
              <a:off x="2168144" y="-132287"/>
              <a:ext cx="5849384" cy="7085011"/>
              <a:chOff x="6620386" y="-99731"/>
              <a:chExt cx="5849384" cy="7085011"/>
            </a:xfrm>
          </p:grpSpPr>
          <p:grpSp>
            <p:nvGrpSpPr>
              <p:cNvPr id="463" name="Google Shape;463;p13"/>
              <p:cNvGrpSpPr/>
              <p:nvPr/>
            </p:nvGrpSpPr>
            <p:grpSpPr>
              <a:xfrm rot="2700000">
                <a:off x="9015032" y="2840024"/>
                <a:ext cx="2457502" cy="3838539"/>
                <a:chOff x="587375" y="280987"/>
                <a:chExt cx="2457526" cy="3838576"/>
              </a:xfrm>
            </p:grpSpPr>
            <p:sp>
              <p:nvSpPr>
                <p:cNvPr id="464" name="Google Shape;464;p13"/>
                <p:cNvSpPr/>
                <p:nvPr/>
              </p:nvSpPr>
              <p:spPr>
                <a:xfrm>
                  <a:off x="1816102" y="1443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 name="Google Shape;465;p13"/>
                <p:cNvSpPr/>
                <p:nvPr/>
              </p:nvSpPr>
              <p:spPr>
                <a:xfrm>
                  <a:off x="1816101" y="2205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 name="Google Shape;466;p13"/>
                <p:cNvSpPr/>
                <p:nvPr/>
              </p:nvSpPr>
              <p:spPr>
                <a:xfrm>
                  <a:off x="587376" y="1443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 name="Google Shape;467;p13"/>
                <p:cNvSpPr/>
                <p:nvPr/>
              </p:nvSpPr>
              <p:spPr>
                <a:xfrm>
                  <a:off x="587376" y="2205037"/>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 name="Google Shape;468;p13"/>
                <p:cNvSpPr/>
                <p:nvPr/>
              </p:nvSpPr>
              <p:spPr>
                <a:xfrm>
                  <a:off x="587376" y="2967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 name="Google Shape;469;p13"/>
                <p:cNvSpPr/>
                <p:nvPr/>
              </p:nvSpPr>
              <p:spPr>
                <a:xfrm>
                  <a:off x="1816101" y="2967037"/>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 name="Google Shape;470;p13"/>
                <p:cNvSpPr/>
                <p:nvPr/>
              </p:nvSpPr>
              <p:spPr>
                <a:xfrm>
                  <a:off x="1816101" y="280987"/>
                  <a:ext cx="319088" cy="1419225"/>
                </a:xfrm>
                <a:custGeom>
                  <a:avLst/>
                  <a:gdLst/>
                  <a:ahLst/>
                  <a:cxnLst/>
                  <a:rect l="l" t="t" r="r" b="b"/>
                  <a:pathLst>
                    <a:path w="67" h="298" extrusionOk="0">
                      <a:moveTo>
                        <a:pt x="0" y="0"/>
                      </a:moveTo>
                      <a:cubicBezTo>
                        <a:pt x="0" y="298"/>
                        <a:pt x="0" y="298"/>
                        <a:pt x="0" y="298"/>
                      </a:cubicBezTo>
                      <a:cubicBezTo>
                        <a:pt x="41" y="261"/>
                        <a:pt x="67" y="208"/>
                        <a:pt x="67" y="149"/>
                      </a:cubicBezTo>
                      <a:cubicBezTo>
                        <a:pt x="67"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 name="Google Shape;471;p13"/>
                <p:cNvSpPr/>
                <p:nvPr/>
              </p:nvSpPr>
              <p:spPr>
                <a:xfrm>
                  <a:off x="1497013" y="280987"/>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 name="Google Shape;472;p13"/>
                <p:cNvSpPr/>
                <p:nvPr/>
              </p:nvSpPr>
              <p:spPr>
                <a:xfrm>
                  <a:off x="587375" y="1390651"/>
                  <a:ext cx="1228725" cy="761999"/>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 name="Google Shape;473;p13"/>
                <p:cNvSpPr/>
                <p:nvPr/>
              </p:nvSpPr>
              <p:spPr>
                <a:xfrm>
                  <a:off x="1816101" y="1362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 name="Google Shape;474;p13"/>
                <p:cNvSpPr/>
                <p:nvPr/>
              </p:nvSpPr>
              <p:spPr>
                <a:xfrm>
                  <a:off x="587376" y="2124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 name="Google Shape;475;p13"/>
                <p:cNvSpPr/>
                <p:nvPr/>
              </p:nvSpPr>
              <p:spPr>
                <a:xfrm>
                  <a:off x="1816101" y="2124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 name="Google Shape;476;p13"/>
                <p:cNvSpPr/>
                <p:nvPr/>
              </p:nvSpPr>
              <p:spPr>
                <a:xfrm>
                  <a:off x="587376" y="2886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 name="Google Shape;477;p13"/>
                <p:cNvSpPr/>
                <p:nvPr/>
              </p:nvSpPr>
              <p:spPr>
                <a:xfrm>
                  <a:off x="1816101" y="2886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478" name="Google Shape;478;p13"/>
                <p:cNvGrpSpPr/>
                <p:nvPr/>
              </p:nvGrpSpPr>
              <p:grpSpPr>
                <a:xfrm>
                  <a:off x="587376" y="281063"/>
                  <a:ext cx="2457525" cy="3838500"/>
                  <a:chOff x="587376" y="281063"/>
                  <a:chExt cx="2457525" cy="3838500"/>
                </a:xfrm>
              </p:grpSpPr>
              <p:cxnSp>
                <p:nvCxnSpPr>
                  <p:cNvPr id="479" name="Google Shape;479;p13"/>
                  <p:cNvCxnSpPr/>
                  <p:nvPr/>
                </p:nvCxnSpPr>
                <p:spPr>
                  <a:xfrm>
                    <a:off x="587376" y="1443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80" name="Google Shape;480;p13"/>
                  <p:cNvCxnSpPr/>
                  <p:nvPr/>
                </p:nvCxnSpPr>
                <p:spPr>
                  <a:xfrm rot="10800000" flipH="1">
                    <a:off x="1816101" y="1443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81" name="Google Shape;481;p13"/>
                  <p:cNvCxnSpPr/>
                  <p:nvPr/>
                </p:nvCxnSpPr>
                <p:spPr>
                  <a:xfrm>
                    <a:off x="1816101" y="281063"/>
                    <a:ext cx="0" cy="3838500"/>
                  </a:xfrm>
                  <a:prstGeom prst="straightConnector1">
                    <a:avLst/>
                  </a:prstGeom>
                  <a:noFill/>
                  <a:ln w="12700" cap="flat" cmpd="sng">
                    <a:solidFill>
                      <a:srgbClr val="FFFFFF"/>
                    </a:solidFill>
                    <a:prstDash val="solid"/>
                    <a:miter lim="800000"/>
                    <a:headEnd type="none" w="med" len="med"/>
                    <a:tailEnd type="none" w="med" len="med"/>
                  </a:ln>
                </p:spPr>
              </p:cxnSp>
              <p:cxnSp>
                <p:nvCxnSpPr>
                  <p:cNvPr id="482" name="Google Shape;482;p13"/>
                  <p:cNvCxnSpPr/>
                  <p:nvPr/>
                </p:nvCxnSpPr>
                <p:spPr>
                  <a:xfrm>
                    <a:off x="587376" y="2205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83" name="Google Shape;483;p13"/>
                  <p:cNvCxnSpPr/>
                  <p:nvPr/>
                </p:nvCxnSpPr>
                <p:spPr>
                  <a:xfrm rot="10800000" flipH="1">
                    <a:off x="1816101" y="2205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84" name="Google Shape;484;p13"/>
                  <p:cNvCxnSpPr/>
                  <p:nvPr/>
                </p:nvCxnSpPr>
                <p:spPr>
                  <a:xfrm>
                    <a:off x="587376" y="2967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485" name="Google Shape;485;p13"/>
                  <p:cNvCxnSpPr/>
                  <p:nvPr/>
                </p:nvCxnSpPr>
                <p:spPr>
                  <a:xfrm rot="10800000" flipH="1">
                    <a:off x="1816101" y="2967151"/>
                    <a:ext cx="1228800" cy="709500"/>
                  </a:xfrm>
                  <a:prstGeom prst="straightConnector1">
                    <a:avLst/>
                  </a:prstGeom>
                  <a:noFill/>
                  <a:ln w="12700" cap="rnd" cmpd="sng">
                    <a:solidFill>
                      <a:srgbClr val="FFFFFF"/>
                    </a:solidFill>
                    <a:prstDash val="solid"/>
                    <a:miter lim="800000"/>
                    <a:headEnd type="none" w="med" len="med"/>
                    <a:tailEnd type="none" w="med" len="med"/>
                  </a:ln>
                </p:spPr>
              </p:cxnSp>
            </p:grpSp>
          </p:grpSp>
          <p:grpSp>
            <p:nvGrpSpPr>
              <p:cNvPr id="486" name="Google Shape;486;p13"/>
              <p:cNvGrpSpPr/>
              <p:nvPr/>
            </p:nvGrpSpPr>
            <p:grpSpPr>
              <a:xfrm rot="2700000">
                <a:off x="9959403" y="200113"/>
                <a:ext cx="1785967" cy="2264242"/>
                <a:chOff x="3125006" y="3118681"/>
                <a:chExt cx="1785984" cy="2264264"/>
              </a:xfrm>
            </p:grpSpPr>
            <p:grpSp>
              <p:nvGrpSpPr>
                <p:cNvPr id="487" name="Google Shape;487;p13"/>
                <p:cNvGrpSpPr/>
                <p:nvPr/>
              </p:nvGrpSpPr>
              <p:grpSpPr>
                <a:xfrm>
                  <a:off x="3136819" y="3118681"/>
                  <a:ext cx="1761000" cy="2264264"/>
                  <a:chOff x="4749017" y="2942982"/>
                  <a:chExt cx="1761000" cy="2264264"/>
                </a:xfrm>
              </p:grpSpPr>
              <p:cxnSp>
                <p:nvCxnSpPr>
                  <p:cNvPr id="488" name="Google Shape;488;p13"/>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489" name="Google Shape;489;p13"/>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490" name="Google Shape;490;p13"/>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91" name="Google Shape;491;p13"/>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492" name="Google Shape;492;p13"/>
                <p:cNvGrpSpPr/>
                <p:nvPr/>
              </p:nvGrpSpPr>
              <p:grpSpPr>
                <a:xfrm>
                  <a:off x="3125006" y="3171595"/>
                  <a:ext cx="1785984" cy="1799739"/>
                  <a:chOff x="6879836" y="3516901"/>
                  <a:chExt cx="1785984" cy="1799739"/>
                </a:xfrm>
              </p:grpSpPr>
              <p:sp>
                <p:nvSpPr>
                  <p:cNvPr id="493" name="Google Shape;493;p13"/>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 name="Google Shape;494;p13"/>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495" name="Google Shape;495;p13"/>
              <p:cNvGrpSpPr/>
              <p:nvPr/>
            </p:nvGrpSpPr>
            <p:grpSpPr>
              <a:xfrm rot="5400000">
                <a:off x="10400268" y="1917602"/>
                <a:ext cx="633413" cy="1862138"/>
                <a:chOff x="5959192" y="333389"/>
                <a:chExt cx="633413" cy="1862138"/>
              </a:xfrm>
            </p:grpSpPr>
            <p:grpSp>
              <p:nvGrpSpPr>
                <p:cNvPr id="496" name="Google Shape;496;p13"/>
                <p:cNvGrpSpPr/>
                <p:nvPr/>
              </p:nvGrpSpPr>
              <p:grpSpPr>
                <a:xfrm>
                  <a:off x="5959192" y="333389"/>
                  <a:ext cx="633413" cy="1419225"/>
                  <a:chOff x="5959192" y="333389"/>
                  <a:chExt cx="633413" cy="1419225"/>
                </a:xfrm>
              </p:grpSpPr>
              <p:sp>
                <p:nvSpPr>
                  <p:cNvPr id="497" name="Google Shape;497;p13"/>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 name="Google Shape;498;p13"/>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499" name="Google Shape;499;p13"/>
                <p:cNvCxnSpPr/>
                <p:nvPr/>
              </p:nvCxnSpPr>
              <p:spPr>
                <a:xfrm>
                  <a:off x="6278281"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500" name="Google Shape;500;p13"/>
              <p:cNvGrpSpPr/>
              <p:nvPr/>
            </p:nvGrpSpPr>
            <p:grpSpPr>
              <a:xfrm rot="2700000">
                <a:off x="11158844" y="5515806"/>
                <a:ext cx="317196" cy="932509"/>
                <a:chOff x="6376988" y="280988"/>
                <a:chExt cx="633413" cy="1862138"/>
              </a:xfrm>
            </p:grpSpPr>
            <p:sp>
              <p:nvSpPr>
                <p:cNvPr id="501" name="Google Shape;501;p13"/>
                <p:cNvSpPr/>
                <p:nvPr/>
              </p:nvSpPr>
              <p:spPr>
                <a:xfrm>
                  <a:off x="6376988" y="280988"/>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 name="Google Shape;502;p13"/>
                <p:cNvSpPr/>
                <p:nvPr/>
              </p:nvSpPr>
              <p:spPr>
                <a:xfrm>
                  <a:off x="6696076" y="280988"/>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503" name="Google Shape;503;p13"/>
                <p:cNvCxnSpPr/>
                <p:nvPr/>
              </p:nvCxnSpPr>
              <p:spPr>
                <a:xfrm>
                  <a:off x="6696076" y="281026"/>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504" name="Google Shape;504;p13"/>
              <p:cNvGrpSpPr/>
              <p:nvPr/>
            </p:nvGrpSpPr>
            <p:grpSpPr>
              <a:xfrm rot="2700000">
                <a:off x="7251724" y="4274544"/>
                <a:ext cx="903605" cy="2159979"/>
                <a:chOff x="9058120" y="3423463"/>
                <a:chExt cx="903614" cy="2160000"/>
              </a:xfrm>
            </p:grpSpPr>
            <p:grpSp>
              <p:nvGrpSpPr>
                <p:cNvPr id="505" name="Google Shape;505;p13"/>
                <p:cNvGrpSpPr/>
                <p:nvPr/>
              </p:nvGrpSpPr>
              <p:grpSpPr>
                <a:xfrm>
                  <a:off x="9058120" y="3432905"/>
                  <a:ext cx="903614" cy="1872491"/>
                  <a:chOff x="10538626" y="3165838"/>
                  <a:chExt cx="936000" cy="1939601"/>
                </a:xfrm>
              </p:grpSpPr>
              <p:sp>
                <p:nvSpPr>
                  <p:cNvPr id="506" name="Google Shape;506;p13"/>
                  <p:cNvSpPr/>
                  <p:nvPr/>
                </p:nvSpPr>
                <p:spPr>
                  <a:xfrm>
                    <a:off x="10538626" y="3183996"/>
                    <a:ext cx="453600" cy="1920288"/>
                  </a:xfrm>
                  <a:custGeom>
                    <a:avLst/>
                    <a:gdLst/>
                    <a:ahLst/>
                    <a:cxnLst/>
                    <a:rect l="l" t="t" r="r" b="b"/>
                    <a:pathLst>
                      <a:path w="453600" h="1920288" extrusionOk="0">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 name="Google Shape;507;p13"/>
                  <p:cNvSpPr/>
                  <p:nvPr/>
                </p:nvSpPr>
                <p:spPr>
                  <a:xfrm>
                    <a:off x="10992226" y="3165838"/>
                    <a:ext cx="482400" cy="1939601"/>
                  </a:xfrm>
                  <a:custGeom>
                    <a:avLst/>
                    <a:gdLst/>
                    <a:ahLst/>
                    <a:cxnLst/>
                    <a:rect l="l" t="t" r="r" b="b"/>
                    <a:pathLst>
                      <a:path w="482400" h="1939601" extrusionOk="0">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nvGrpSpPr>
                <p:cNvPr id="508" name="Google Shape;508;p13"/>
                <p:cNvGrpSpPr/>
                <p:nvPr/>
              </p:nvGrpSpPr>
              <p:grpSpPr>
                <a:xfrm>
                  <a:off x="9087432" y="3423463"/>
                  <a:ext cx="842791" cy="2160000"/>
                  <a:chOff x="9087432" y="3423463"/>
                  <a:chExt cx="842791" cy="2160000"/>
                </a:xfrm>
              </p:grpSpPr>
              <p:cxnSp>
                <p:nvCxnSpPr>
                  <p:cNvPr id="509" name="Google Shape;509;p13"/>
                  <p:cNvCxnSpPr/>
                  <p:nvPr/>
                </p:nvCxnSpPr>
                <p:spPr>
                  <a:xfrm>
                    <a:off x="9508827" y="3423463"/>
                    <a:ext cx="0" cy="2160000"/>
                  </a:xfrm>
                  <a:prstGeom prst="straightConnector1">
                    <a:avLst/>
                  </a:prstGeom>
                  <a:noFill/>
                  <a:ln w="12700" cap="flat" cmpd="sng">
                    <a:solidFill>
                      <a:srgbClr val="FFFFFF"/>
                    </a:solidFill>
                    <a:prstDash val="solid"/>
                    <a:round/>
                    <a:headEnd type="none" w="sm" len="sm"/>
                    <a:tailEnd type="none" w="sm" len="sm"/>
                  </a:ln>
                </p:spPr>
              </p:cxnSp>
              <p:sp>
                <p:nvSpPr>
                  <p:cNvPr id="510" name="Google Shape;510;p13"/>
                  <p:cNvSpPr/>
                  <p:nvPr/>
                </p:nvSpPr>
                <p:spPr>
                  <a:xfrm rot="2700000">
                    <a:off x="9210856" y="4162600"/>
                    <a:ext cx="595943" cy="595943"/>
                  </a:xfrm>
                  <a:custGeom>
                    <a:avLst/>
                    <a:gdLst/>
                    <a:ahLst/>
                    <a:cxnLst/>
                    <a:rect l="l" t="t" r="r" b="b"/>
                    <a:pathLst>
                      <a:path w="1239398" h="1239398" extrusionOk="0">
                        <a:moveTo>
                          <a:pt x="1239398" y="0"/>
                        </a:moveTo>
                        <a:lnTo>
                          <a:pt x="1239398" y="1239398"/>
                        </a:lnTo>
                        <a:lnTo>
                          <a:pt x="0" y="1239398"/>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511" name="Google Shape;511;p13"/>
                  <p:cNvSpPr/>
                  <p:nvPr/>
                </p:nvSpPr>
                <p:spPr>
                  <a:xfrm rot="2700000">
                    <a:off x="9298494" y="3746745"/>
                    <a:ext cx="420666" cy="420666"/>
                  </a:xfrm>
                  <a:custGeom>
                    <a:avLst/>
                    <a:gdLst/>
                    <a:ahLst/>
                    <a:cxnLst/>
                    <a:rect l="l" t="t" r="r" b="b"/>
                    <a:pathLst>
                      <a:path w="1239398" h="1239398" extrusionOk="0">
                        <a:moveTo>
                          <a:pt x="1239398" y="0"/>
                        </a:moveTo>
                        <a:lnTo>
                          <a:pt x="1239398" y="1239398"/>
                        </a:lnTo>
                        <a:lnTo>
                          <a:pt x="0" y="1239398"/>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grpSp>
      </p:grpSp>
      <p:sp>
        <p:nvSpPr>
          <p:cNvPr id="512" name="Google Shape;512;p13"/>
          <p:cNvSpPr txBox="1">
            <a:spLocks noGrp="1"/>
          </p:cNvSpPr>
          <p:nvPr>
            <p:ph type="body" idx="1"/>
          </p:nvPr>
        </p:nvSpPr>
        <p:spPr>
          <a:xfrm>
            <a:off x="7630067" y="3219450"/>
            <a:ext cx="4128900" cy="3092700"/>
          </a:xfrm>
          <a:prstGeom prst="rect">
            <a:avLst/>
          </a:prstGeom>
          <a:noFill/>
          <a:ln>
            <a:noFill/>
          </a:ln>
        </p:spPr>
        <p:txBody>
          <a:bodyPr spcFirstLastPara="1" wrap="square" lIns="91425" tIns="45700" rIns="91425" bIns="45700" anchor="t" anchorCtr="0">
            <a:noAutofit/>
          </a:bodyPr>
          <a:lstStyle>
            <a:lvl1pPr marL="457200" lvl="0" indent="-228600" algn="ctr" rtl="0">
              <a:lnSpc>
                <a:spcPct val="150000"/>
              </a:lnSpc>
              <a:spcBef>
                <a:spcPts val="1000"/>
              </a:spcBef>
              <a:spcAft>
                <a:spcPts val="0"/>
              </a:spcAft>
              <a:buSzPts val="2000"/>
              <a:buNone/>
              <a:defRPr sz="2000">
                <a:solidFill>
                  <a:schemeClr val="dk1"/>
                </a:solidFill>
                <a:latin typeface="Avenir"/>
                <a:ea typeface="Avenir"/>
                <a:cs typeface="Avenir"/>
                <a:sym typeface="Avenir"/>
              </a:defRPr>
            </a:lvl1pPr>
            <a:lvl2pPr marL="914400" lvl="1" indent="-228600" algn="l" rtl="0">
              <a:lnSpc>
                <a:spcPct val="150000"/>
              </a:lnSpc>
              <a:spcBef>
                <a:spcPts val="500"/>
              </a:spcBef>
              <a:spcAft>
                <a:spcPts val="0"/>
              </a:spcAft>
              <a:buClr>
                <a:schemeClr val="dk1"/>
              </a:buClr>
              <a:buSzPts val="2000"/>
              <a:buFont typeface="Avenir"/>
              <a:buNone/>
              <a:defRPr sz="2000">
                <a:solidFill>
                  <a:schemeClr val="dk1"/>
                </a:solidFill>
                <a:latin typeface="Avenir"/>
                <a:ea typeface="Avenir"/>
                <a:cs typeface="Avenir"/>
                <a:sym typeface="Avenir"/>
              </a:defRPr>
            </a:lvl2pPr>
            <a:lvl3pPr marL="1371600" lvl="2" indent="-228600" algn="l" rtl="0">
              <a:lnSpc>
                <a:spcPct val="150000"/>
              </a:lnSpc>
              <a:spcBef>
                <a:spcPts val="500"/>
              </a:spcBef>
              <a:spcAft>
                <a:spcPts val="0"/>
              </a:spcAft>
              <a:buSzPts val="2000"/>
              <a:buNone/>
              <a:defRPr sz="2000">
                <a:solidFill>
                  <a:schemeClr val="dk1"/>
                </a:solidFill>
                <a:latin typeface="Avenir"/>
                <a:ea typeface="Avenir"/>
                <a:cs typeface="Avenir"/>
                <a:sym typeface="Avenir"/>
              </a:defRPr>
            </a:lvl3pPr>
            <a:lvl4pPr marL="1828800" lvl="3" indent="-228600" algn="l" rtl="0">
              <a:lnSpc>
                <a:spcPct val="150000"/>
              </a:lnSpc>
              <a:spcBef>
                <a:spcPts val="500"/>
              </a:spcBef>
              <a:spcAft>
                <a:spcPts val="0"/>
              </a:spcAft>
              <a:buSzPts val="2000"/>
              <a:buFont typeface="Avenir"/>
              <a:buNone/>
              <a:defRPr sz="2000">
                <a:solidFill>
                  <a:schemeClr val="dk1"/>
                </a:solidFill>
                <a:latin typeface="Avenir"/>
                <a:ea typeface="Avenir"/>
                <a:cs typeface="Avenir"/>
                <a:sym typeface="Avenir"/>
              </a:defRPr>
            </a:lvl4pPr>
            <a:lvl5pPr marL="2286000" lvl="4" indent="-228600" algn="l" rtl="0">
              <a:lnSpc>
                <a:spcPct val="150000"/>
              </a:lnSpc>
              <a:spcBef>
                <a:spcPts val="500"/>
              </a:spcBef>
              <a:spcAft>
                <a:spcPts val="0"/>
              </a:spcAft>
              <a:buSzPts val="2000"/>
              <a:buNone/>
              <a:defRPr sz="2000">
                <a:solidFill>
                  <a:schemeClr val="dk1"/>
                </a:solidFill>
                <a:latin typeface="Avenir"/>
                <a:ea typeface="Avenir"/>
                <a:cs typeface="Avenir"/>
                <a:sym typeface="Aveni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3"/>
        <p:cNvGrpSpPr/>
        <p:nvPr/>
      </p:nvGrpSpPr>
      <p:grpSpPr>
        <a:xfrm>
          <a:off x="0" y="0"/>
          <a:ext cx="0" cy="0"/>
          <a:chOff x="0" y="0"/>
          <a:chExt cx="0" cy="0"/>
        </a:xfrm>
      </p:grpSpPr>
      <p:sp>
        <p:nvSpPr>
          <p:cNvPr id="514" name="Google Shape;514;p14"/>
          <p:cNvSpPr txBox="1">
            <a:spLocks noGrp="1"/>
          </p:cNvSpPr>
          <p:nvPr>
            <p:ph type="ctrTitle"/>
          </p:nvPr>
        </p:nvSpPr>
        <p:spPr>
          <a:xfrm>
            <a:off x="2107200" y="1096965"/>
            <a:ext cx="7977600" cy="20856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4800"/>
              <a:buFont typeface="Sorts Mill Goudy"/>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5" name="Google Shape;515;p14"/>
          <p:cNvSpPr txBox="1">
            <a:spLocks noGrp="1"/>
          </p:cNvSpPr>
          <p:nvPr>
            <p:ph type="subTitle" idx="1"/>
          </p:nvPr>
        </p:nvSpPr>
        <p:spPr>
          <a:xfrm>
            <a:off x="3216000" y="3945771"/>
            <a:ext cx="5760000" cy="1832700"/>
          </a:xfrm>
          <a:prstGeom prst="rect">
            <a:avLst/>
          </a:prstGeom>
          <a:noFill/>
          <a:ln>
            <a:noFill/>
          </a:ln>
        </p:spPr>
        <p:txBody>
          <a:bodyPr spcFirstLastPara="1" wrap="square" lIns="91425" tIns="45700" rIns="91425" bIns="45700" anchor="t" anchorCtr="0">
            <a:noAutofit/>
          </a:bodyPr>
          <a:lstStyle>
            <a:lvl1pPr lvl="0" algn="ctr" rtl="0">
              <a:lnSpc>
                <a:spcPct val="125000"/>
              </a:lnSpc>
              <a:spcBef>
                <a:spcPts val="1000"/>
              </a:spcBef>
              <a:spcAft>
                <a:spcPts val="0"/>
              </a:spcAft>
              <a:buSzPts val="2400"/>
              <a:buNone/>
              <a:defRPr sz="2400" i="0"/>
            </a:lvl1pPr>
            <a:lvl2pPr lvl="1" algn="ctr" rtl="0">
              <a:lnSpc>
                <a:spcPct val="150000"/>
              </a:lnSpc>
              <a:spcBef>
                <a:spcPts val="500"/>
              </a:spcBef>
              <a:spcAft>
                <a:spcPts val="0"/>
              </a:spcAft>
              <a:buClr>
                <a:schemeClr val="dk1"/>
              </a:buClr>
              <a:buSzPts val="2000"/>
              <a:buFont typeface="Avenir"/>
              <a:buNone/>
              <a:defRPr sz="2000"/>
            </a:lvl2pPr>
            <a:lvl3pPr lvl="2" algn="ctr" rtl="0">
              <a:lnSpc>
                <a:spcPct val="150000"/>
              </a:lnSpc>
              <a:spcBef>
                <a:spcPts val="500"/>
              </a:spcBef>
              <a:spcAft>
                <a:spcPts val="0"/>
              </a:spcAft>
              <a:buSzPts val="1800"/>
              <a:buNone/>
              <a:defRPr sz="1800"/>
            </a:lvl3pPr>
            <a:lvl4pPr lvl="3" algn="ctr" rtl="0">
              <a:lnSpc>
                <a:spcPct val="150000"/>
              </a:lnSpc>
              <a:spcBef>
                <a:spcPts val="500"/>
              </a:spcBef>
              <a:spcAft>
                <a:spcPts val="0"/>
              </a:spcAft>
              <a:buSzPts val="1600"/>
              <a:buFont typeface="Avenir"/>
              <a:buNone/>
              <a:defRPr sz="1600"/>
            </a:lvl4pPr>
            <a:lvl5pPr lvl="4" algn="ctr" rtl="0">
              <a:lnSpc>
                <a:spcPct val="150000"/>
              </a:lnSpc>
              <a:spcBef>
                <a:spcPts val="500"/>
              </a:spcBef>
              <a:spcAft>
                <a:spcPts val="0"/>
              </a:spcAft>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516" name="Google Shape;516;p14"/>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7" name="Google Shape;517;p14"/>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8" name="Google Shape;518;p14"/>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19" name="Google Shape;519;p14"/>
          <p:cNvCxnSpPr/>
          <p:nvPr/>
        </p:nvCxnSpPr>
        <p:spPr>
          <a:xfrm>
            <a:off x="5826000" y="3525773"/>
            <a:ext cx="540000" cy="0"/>
          </a:xfrm>
          <a:prstGeom prst="straightConnector1">
            <a:avLst/>
          </a:prstGeom>
          <a:noFill/>
          <a:ln w="12700" cap="flat" cmpd="sng">
            <a:solidFill>
              <a:srgbClr val="FFFFFF"/>
            </a:solidFill>
            <a:prstDash val="solid"/>
            <a:round/>
            <a:headEnd type="none" w="sm" len="sm"/>
            <a:tailEnd type="none" w="sm" len="sm"/>
          </a:ln>
        </p:spPr>
      </p:cxnSp>
      <p:grpSp>
        <p:nvGrpSpPr>
          <p:cNvPr id="520" name="Google Shape;520;p14"/>
          <p:cNvGrpSpPr/>
          <p:nvPr/>
        </p:nvGrpSpPr>
        <p:grpSpPr>
          <a:xfrm rot="2700000">
            <a:off x="10127662" y="4178198"/>
            <a:ext cx="633406" cy="1862120"/>
            <a:chOff x="5959192" y="333389"/>
            <a:chExt cx="633413" cy="1862138"/>
          </a:xfrm>
        </p:grpSpPr>
        <p:grpSp>
          <p:nvGrpSpPr>
            <p:cNvPr id="521" name="Google Shape;521;p14"/>
            <p:cNvGrpSpPr/>
            <p:nvPr/>
          </p:nvGrpSpPr>
          <p:grpSpPr>
            <a:xfrm>
              <a:off x="5959192" y="333389"/>
              <a:ext cx="633413" cy="1419225"/>
              <a:chOff x="5959192" y="333389"/>
              <a:chExt cx="633413" cy="1419225"/>
            </a:xfrm>
          </p:grpSpPr>
          <p:sp>
            <p:nvSpPr>
              <p:cNvPr id="522" name="Google Shape;522;p14"/>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 name="Google Shape;523;p14"/>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524" name="Google Shape;524;p14"/>
            <p:cNvCxnSpPr/>
            <p:nvPr/>
          </p:nvCxnSpPr>
          <p:spPr>
            <a:xfrm>
              <a:off x="6278280"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25"/>
        <p:cNvGrpSpPr/>
        <p:nvPr/>
      </p:nvGrpSpPr>
      <p:grpSpPr>
        <a:xfrm>
          <a:off x="0" y="0"/>
          <a:ext cx="0" cy="0"/>
          <a:chOff x="0" y="0"/>
          <a:chExt cx="0" cy="0"/>
        </a:xfrm>
      </p:grpSpPr>
      <p:sp>
        <p:nvSpPr>
          <p:cNvPr id="526" name="Google Shape;526;p15"/>
          <p:cNvSpPr txBox="1">
            <a:spLocks noGrp="1"/>
          </p:cNvSpPr>
          <p:nvPr>
            <p:ph type="title"/>
          </p:nvPr>
        </p:nvSpPr>
        <p:spPr>
          <a:xfrm>
            <a:off x="989400" y="395289"/>
            <a:ext cx="10213200" cy="11127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7" name="Google Shape;527;p15"/>
          <p:cNvSpPr txBox="1">
            <a:spLocks noGrp="1"/>
          </p:cNvSpPr>
          <p:nvPr>
            <p:ph type="body" idx="1"/>
          </p:nvPr>
        </p:nvSpPr>
        <p:spPr>
          <a:xfrm>
            <a:off x="989400" y="1685925"/>
            <a:ext cx="10213200" cy="4040100"/>
          </a:xfrm>
          <a:prstGeom prst="rect">
            <a:avLst/>
          </a:prstGeom>
          <a:noFill/>
          <a:ln>
            <a:noFill/>
          </a:ln>
        </p:spPr>
        <p:txBody>
          <a:bodyPr spcFirstLastPara="1" wrap="square" lIns="91425" tIns="45700" rIns="91425" bIns="45700" anchor="t" anchorCtr="0">
            <a:noAutofit/>
          </a:bodyPr>
          <a:lstStyle>
            <a:lvl1pPr marL="457200" lvl="0" indent="-342900" algn="l" rtl="0">
              <a:lnSpc>
                <a:spcPct val="150000"/>
              </a:lnSpc>
              <a:spcBef>
                <a:spcPts val="1000"/>
              </a:spcBef>
              <a:spcAft>
                <a:spcPts val="0"/>
              </a:spcAft>
              <a:buSzPts val="1800"/>
              <a:buChar char="·"/>
              <a:defRPr/>
            </a:lvl1pPr>
            <a:lvl2pPr marL="914400" lvl="1" indent="-228600" algn="l" rtl="0">
              <a:lnSpc>
                <a:spcPct val="150000"/>
              </a:lnSpc>
              <a:spcBef>
                <a:spcPts val="500"/>
              </a:spcBef>
              <a:spcAft>
                <a:spcPts val="0"/>
              </a:spcAft>
              <a:buClr>
                <a:schemeClr val="dk1"/>
              </a:buClr>
              <a:buSzPts val="1800"/>
              <a:buNone/>
              <a:defRPr/>
            </a:lvl2pPr>
            <a:lvl3pPr marL="1371600" lvl="2" indent="-342900" algn="l" rtl="0">
              <a:lnSpc>
                <a:spcPct val="150000"/>
              </a:lnSpc>
              <a:spcBef>
                <a:spcPts val="500"/>
              </a:spcBef>
              <a:spcAft>
                <a:spcPts val="0"/>
              </a:spcAft>
              <a:buSzPts val="1800"/>
              <a:buChar char="·"/>
              <a:defRPr/>
            </a:lvl3pPr>
            <a:lvl4pPr marL="1828800" lvl="3" indent="-228600" algn="l" rtl="0">
              <a:lnSpc>
                <a:spcPct val="150000"/>
              </a:lnSpc>
              <a:spcBef>
                <a:spcPts val="500"/>
              </a:spcBef>
              <a:spcAft>
                <a:spcPts val="0"/>
              </a:spcAft>
              <a:buSzPts val="1800"/>
              <a:buNone/>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8" name="Google Shape;528;p15"/>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9" name="Google Shape;529;p15"/>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0" name="Google Shape;530;p15"/>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1"/>
        <p:cNvGrpSpPr/>
        <p:nvPr/>
      </p:nvGrpSpPr>
      <p:grpSpPr>
        <a:xfrm>
          <a:off x="0" y="0"/>
          <a:ext cx="0" cy="0"/>
          <a:chOff x="0" y="0"/>
          <a:chExt cx="0" cy="0"/>
        </a:xfrm>
      </p:grpSpPr>
      <p:sp>
        <p:nvSpPr>
          <p:cNvPr id="532" name="Google Shape;532;p16"/>
          <p:cNvSpPr txBox="1">
            <a:spLocks noGrp="1"/>
          </p:cNvSpPr>
          <p:nvPr>
            <p:ph type="title"/>
          </p:nvPr>
        </p:nvSpPr>
        <p:spPr>
          <a:xfrm>
            <a:off x="990000" y="2305800"/>
            <a:ext cx="4636800" cy="22464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dk1"/>
              </a:buClr>
              <a:buSzPts val="4800"/>
              <a:buFont typeface="Sorts Mill Goudy"/>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3" name="Google Shape;533;p16"/>
          <p:cNvSpPr txBox="1">
            <a:spLocks noGrp="1"/>
          </p:cNvSpPr>
          <p:nvPr>
            <p:ph type="body" idx="1"/>
          </p:nvPr>
        </p:nvSpPr>
        <p:spPr>
          <a:xfrm>
            <a:off x="6565250" y="2305800"/>
            <a:ext cx="4636800" cy="2246400"/>
          </a:xfrm>
          <a:prstGeom prst="rect">
            <a:avLst/>
          </a:prstGeom>
          <a:noFill/>
          <a:ln>
            <a:noFill/>
          </a:ln>
        </p:spPr>
        <p:txBody>
          <a:bodyPr spcFirstLastPara="1" wrap="square" lIns="91425" tIns="45700" rIns="91425" bIns="45700" anchor="ctr" anchorCtr="0">
            <a:noAutofit/>
          </a:bodyPr>
          <a:lstStyle>
            <a:lvl1pPr marL="457200" lvl="0" indent="-228600" algn="ctr" rtl="0">
              <a:lnSpc>
                <a:spcPct val="125000"/>
              </a:lnSpc>
              <a:spcBef>
                <a:spcPts val="1000"/>
              </a:spcBef>
              <a:spcAft>
                <a:spcPts val="0"/>
              </a:spcAft>
              <a:buSzPts val="2400"/>
              <a:buNone/>
              <a:defRPr sz="2400" i="1">
                <a:solidFill>
                  <a:schemeClr val="dk1"/>
                </a:solidFill>
              </a:defRPr>
            </a:lvl1pPr>
            <a:lvl2pPr marL="914400" lvl="1" indent="-228600" algn="l" rtl="0">
              <a:lnSpc>
                <a:spcPct val="150000"/>
              </a:lnSpc>
              <a:spcBef>
                <a:spcPts val="500"/>
              </a:spcBef>
              <a:spcAft>
                <a:spcPts val="0"/>
              </a:spcAft>
              <a:buClr>
                <a:srgbClr val="888888"/>
              </a:buClr>
              <a:buSzPts val="2000"/>
              <a:buFont typeface="Avenir"/>
              <a:buNone/>
              <a:defRPr sz="2000">
                <a:solidFill>
                  <a:srgbClr val="888888"/>
                </a:solidFill>
              </a:defRPr>
            </a:lvl2pPr>
            <a:lvl3pPr marL="1371600" lvl="2" indent="-228600" algn="l" rtl="0">
              <a:lnSpc>
                <a:spcPct val="150000"/>
              </a:lnSpc>
              <a:spcBef>
                <a:spcPts val="500"/>
              </a:spcBef>
              <a:spcAft>
                <a:spcPts val="0"/>
              </a:spcAft>
              <a:buSzPts val="1800"/>
              <a:buNone/>
              <a:defRPr sz="1800">
                <a:solidFill>
                  <a:srgbClr val="888888"/>
                </a:solidFill>
              </a:defRPr>
            </a:lvl3pPr>
            <a:lvl4pPr marL="1828800" lvl="3" indent="-228600" algn="l" rtl="0">
              <a:lnSpc>
                <a:spcPct val="150000"/>
              </a:lnSpc>
              <a:spcBef>
                <a:spcPts val="500"/>
              </a:spcBef>
              <a:spcAft>
                <a:spcPts val="0"/>
              </a:spcAft>
              <a:buSzPts val="1600"/>
              <a:buFont typeface="Avenir"/>
              <a:buNone/>
              <a:defRPr sz="1600">
                <a:solidFill>
                  <a:srgbClr val="888888"/>
                </a:solidFill>
              </a:defRPr>
            </a:lvl4pPr>
            <a:lvl5pPr marL="2286000" lvl="4" indent="-228600" algn="l" rtl="0">
              <a:lnSpc>
                <a:spcPct val="150000"/>
              </a:lnSpc>
              <a:spcBef>
                <a:spcPts val="500"/>
              </a:spcBef>
              <a:spcAft>
                <a:spcPts val="0"/>
              </a:spcAft>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34" name="Google Shape;534;p16"/>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5" name="Google Shape;535;p16"/>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6" name="Google Shape;536;p16"/>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37" name="Google Shape;537;p16"/>
          <p:cNvSpPr/>
          <p:nvPr/>
        </p:nvSpPr>
        <p:spPr>
          <a:xfrm>
            <a:off x="1437136" y="649304"/>
            <a:ext cx="340500" cy="340500"/>
          </a:xfrm>
          <a:prstGeom prst="ellipse">
            <a:avLst/>
          </a:pr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538" name="Google Shape;538;p16"/>
          <p:cNvGrpSpPr/>
          <p:nvPr/>
        </p:nvGrpSpPr>
        <p:grpSpPr>
          <a:xfrm rot="10800000">
            <a:off x="1079500" y="976656"/>
            <a:ext cx="924363" cy="1045239"/>
            <a:chOff x="6200933" y="2967038"/>
            <a:chExt cx="924363" cy="1045239"/>
          </a:xfrm>
        </p:grpSpPr>
        <p:grpSp>
          <p:nvGrpSpPr>
            <p:cNvPr id="539" name="Google Shape;539;p16"/>
            <p:cNvGrpSpPr/>
            <p:nvPr/>
          </p:nvGrpSpPr>
          <p:grpSpPr>
            <a:xfrm>
              <a:off x="6808136" y="2967038"/>
              <a:ext cx="317159" cy="932400"/>
              <a:chOff x="6808136" y="2967038"/>
              <a:chExt cx="317159" cy="932400"/>
            </a:xfrm>
          </p:grpSpPr>
          <p:sp>
            <p:nvSpPr>
              <p:cNvPr id="540" name="Google Shape;540;p16"/>
              <p:cNvSpPr/>
              <p:nvPr/>
            </p:nvSpPr>
            <p:spPr>
              <a:xfrm>
                <a:off x="6808136" y="2967038"/>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 name="Google Shape;541;p16"/>
              <p:cNvSpPr/>
              <p:nvPr/>
            </p:nvSpPr>
            <p:spPr>
              <a:xfrm>
                <a:off x="6967908" y="2967038"/>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542" name="Google Shape;542;p16"/>
              <p:cNvCxnSpPr/>
              <p:nvPr/>
            </p:nvCxnSpPr>
            <p:spPr>
              <a:xfrm>
                <a:off x="6967908" y="2967038"/>
                <a:ext cx="0" cy="9324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543" name="Google Shape;543;p16"/>
            <p:cNvGrpSpPr/>
            <p:nvPr/>
          </p:nvGrpSpPr>
          <p:grpSpPr>
            <a:xfrm rot="-2700000" flipH="1">
              <a:off x="6484136" y="3104300"/>
              <a:ext cx="317156" cy="932391"/>
              <a:chOff x="6808136" y="2967038"/>
              <a:chExt cx="317159" cy="932400"/>
            </a:xfrm>
          </p:grpSpPr>
          <p:sp>
            <p:nvSpPr>
              <p:cNvPr id="544" name="Google Shape;544;p16"/>
              <p:cNvSpPr/>
              <p:nvPr/>
            </p:nvSpPr>
            <p:spPr>
              <a:xfrm>
                <a:off x="6808136" y="2967038"/>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 name="Google Shape;545;p16"/>
              <p:cNvSpPr/>
              <p:nvPr/>
            </p:nvSpPr>
            <p:spPr>
              <a:xfrm>
                <a:off x="6967908" y="2967038"/>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546" name="Google Shape;546;p16"/>
              <p:cNvCxnSpPr/>
              <p:nvPr/>
            </p:nvCxnSpPr>
            <p:spPr>
              <a:xfrm>
                <a:off x="6967908" y="2967038"/>
                <a:ext cx="0" cy="932400"/>
              </a:xfrm>
              <a:prstGeom prst="straightConnector1">
                <a:avLst/>
              </a:prstGeom>
              <a:noFill/>
              <a:ln w="12700" cap="flat" cmpd="sng">
                <a:solidFill>
                  <a:srgbClr val="FFFFFF"/>
                </a:solidFill>
                <a:prstDash val="solid"/>
                <a:miter lim="800000"/>
                <a:headEnd type="none" w="med" len="med"/>
                <a:tailEnd type="none" w="med" len="med"/>
              </a:ln>
            </p:spPr>
          </p:cxnSp>
        </p:grpSp>
      </p:grpSp>
      <p:cxnSp>
        <p:nvCxnSpPr>
          <p:cNvPr id="547" name="Google Shape;547;p16"/>
          <p:cNvCxnSpPr/>
          <p:nvPr/>
        </p:nvCxnSpPr>
        <p:spPr>
          <a:xfrm rot="5400000">
            <a:off x="5826000" y="3429001"/>
            <a:ext cx="540000" cy="0"/>
          </a:xfrm>
          <a:prstGeom prst="straightConnector1">
            <a:avLst/>
          </a:prstGeom>
          <a:noFill/>
          <a:ln w="12700" cap="flat" cmpd="sng">
            <a:solidFill>
              <a:srgbClr val="FFFFF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8"/>
        <p:cNvGrpSpPr/>
        <p:nvPr/>
      </p:nvGrpSpPr>
      <p:grpSpPr>
        <a:xfrm>
          <a:off x="0" y="0"/>
          <a:ext cx="0" cy="0"/>
          <a:chOff x="0" y="0"/>
          <a:chExt cx="0" cy="0"/>
        </a:xfrm>
      </p:grpSpPr>
      <p:sp>
        <p:nvSpPr>
          <p:cNvPr id="549" name="Google Shape;549;p17"/>
          <p:cNvSpPr txBox="1">
            <a:spLocks noGrp="1"/>
          </p:cNvSpPr>
          <p:nvPr>
            <p:ph type="title"/>
          </p:nvPr>
        </p:nvSpPr>
        <p:spPr>
          <a:xfrm>
            <a:off x="989400" y="395289"/>
            <a:ext cx="10213200" cy="11127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0" name="Google Shape;550;p17"/>
          <p:cNvSpPr txBox="1">
            <a:spLocks noGrp="1"/>
          </p:cNvSpPr>
          <p:nvPr>
            <p:ph type="body" idx="1"/>
          </p:nvPr>
        </p:nvSpPr>
        <p:spPr>
          <a:xfrm>
            <a:off x="989400" y="1685925"/>
            <a:ext cx="4928400" cy="4092600"/>
          </a:xfrm>
          <a:prstGeom prst="rect">
            <a:avLst/>
          </a:prstGeom>
          <a:noFill/>
          <a:ln>
            <a:noFill/>
          </a:ln>
        </p:spPr>
        <p:txBody>
          <a:bodyPr spcFirstLastPara="1" wrap="square" lIns="91425" tIns="45700" rIns="91425" bIns="45700" anchor="t" anchorCtr="0">
            <a:noAutofit/>
          </a:bodyPr>
          <a:lstStyle>
            <a:lvl1pPr marL="457200" lvl="0" indent="-342900" algn="l" rtl="0">
              <a:lnSpc>
                <a:spcPct val="150000"/>
              </a:lnSpc>
              <a:spcBef>
                <a:spcPts val="1000"/>
              </a:spcBef>
              <a:spcAft>
                <a:spcPts val="0"/>
              </a:spcAft>
              <a:buSzPts val="1800"/>
              <a:buChar char="·"/>
              <a:defRPr/>
            </a:lvl1pPr>
            <a:lvl2pPr marL="914400" lvl="1" indent="-228600" algn="l" rtl="0">
              <a:lnSpc>
                <a:spcPct val="150000"/>
              </a:lnSpc>
              <a:spcBef>
                <a:spcPts val="500"/>
              </a:spcBef>
              <a:spcAft>
                <a:spcPts val="0"/>
              </a:spcAft>
              <a:buClr>
                <a:schemeClr val="dk1"/>
              </a:buClr>
              <a:buSzPts val="1800"/>
              <a:buNone/>
              <a:defRPr/>
            </a:lvl2pPr>
            <a:lvl3pPr marL="1371600" lvl="2" indent="-342900" algn="l" rtl="0">
              <a:lnSpc>
                <a:spcPct val="150000"/>
              </a:lnSpc>
              <a:spcBef>
                <a:spcPts val="500"/>
              </a:spcBef>
              <a:spcAft>
                <a:spcPts val="0"/>
              </a:spcAft>
              <a:buSzPts val="1800"/>
              <a:buChar char="·"/>
              <a:defRPr/>
            </a:lvl3pPr>
            <a:lvl4pPr marL="1828800" lvl="3" indent="-228600" algn="l" rtl="0">
              <a:lnSpc>
                <a:spcPct val="150000"/>
              </a:lnSpc>
              <a:spcBef>
                <a:spcPts val="500"/>
              </a:spcBef>
              <a:spcAft>
                <a:spcPts val="0"/>
              </a:spcAft>
              <a:buSzPts val="1800"/>
              <a:buNone/>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1" name="Google Shape;551;p17"/>
          <p:cNvSpPr txBox="1">
            <a:spLocks noGrp="1"/>
          </p:cNvSpPr>
          <p:nvPr>
            <p:ph type="body" idx="2"/>
          </p:nvPr>
        </p:nvSpPr>
        <p:spPr>
          <a:xfrm>
            <a:off x="6274202" y="1685925"/>
            <a:ext cx="4928400" cy="4092600"/>
          </a:xfrm>
          <a:prstGeom prst="rect">
            <a:avLst/>
          </a:prstGeom>
          <a:noFill/>
          <a:ln>
            <a:noFill/>
          </a:ln>
        </p:spPr>
        <p:txBody>
          <a:bodyPr spcFirstLastPara="1" wrap="square" lIns="91425" tIns="45700" rIns="91425" bIns="45700" anchor="t" anchorCtr="0">
            <a:noAutofit/>
          </a:bodyPr>
          <a:lstStyle>
            <a:lvl1pPr marL="457200" lvl="0" indent="-342900" algn="l" rtl="0">
              <a:lnSpc>
                <a:spcPct val="150000"/>
              </a:lnSpc>
              <a:spcBef>
                <a:spcPts val="1000"/>
              </a:spcBef>
              <a:spcAft>
                <a:spcPts val="0"/>
              </a:spcAft>
              <a:buSzPts val="1800"/>
              <a:buChar char="·"/>
              <a:defRPr/>
            </a:lvl1pPr>
            <a:lvl2pPr marL="914400" lvl="1" indent="-228600" algn="l" rtl="0">
              <a:lnSpc>
                <a:spcPct val="150000"/>
              </a:lnSpc>
              <a:spcBef>
                <a:spcPts val="500"/>
              </a:spcBef>
              <a:spcAft>
                <a:spcPts val="0"/>
              </a:spcAft>
              <a:buClr>
                <a:schemeClr val="dk1"/>
              </a:buClr>
              <a:buSzPts val="1800"/>
              <a:buNone/>
              <a:defRPr/>
            </a:lvl2pPr>
            <a:lvl3pPr marL="1371600" lvl="2" indent="-342900" algn="l" rtl="0">
              <a:lnSpc>
                <a:spcPct val="150000"/>
              </a:lnSpc>
              <a:spcBef>
                <a:spcPts val="500"/>
              </a:spcBef>
              <a:spcAft>
                <a:spcPts val="0"/>
              </a:spcAft>
              <a:buSzPts val="1800"/>
              <a:buChar char="·"/>
              <a:defRPr/>
            </a:lvl3pPr>
            <a:lvl4pPr marL="1828800" lvl="3" indent="-228600" algn="l" rtl="0">
              <a:lnSpc>
                <a:spcPct val="150000"/>
              </a:lnSpc>
              <a:spcBef>
                <a:spcPts val="500"/>
              </a:spcBef>
              <a:spcAft>
                <a:spcPts val="0"/>
              </a:spcAft>
              <a:buSzPts val="1800"/>
              <a:buNone/>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2" name="Google Shape;552;p17"/>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3" name="Google Shape;553;p17"/>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4" name="Google Shape;554;p17"/>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55"/>
        <p:cNvGrpSpPr/>
        <p:nvPr/>
      </p:nvGrpSpPr>
      <p:grpSpPr>
        <a:xfrm>
          <a:off x="0" y="0"/>
          <a:ext cx="0" cy="0"/>
          <a:chOff x="0" y="0"/>
          <a:chExt cx="0" cy="0"/>
        </a:xfrm>
      </p:grpSpPr>
      <p:sp>
        <p:nvSpPr>
          <p:cNvPr id="556" name="Google Shape;556;p18"/>
          <p:cNvSpPr txBox="1">
            <a:spLocks noGrp="1"/>
          </p:cNvSpPr>
          <p:nvPr>
            <p:ph type="title"/>
          </p:nvPr>
        </p:nvSpPr>
        <p:spPr>
          <a:xfrm>
            <a:off x="989400" y="395289"/>
            <a:ext cx="10213200" cy="11127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7" name="Google Shape;557;p18"/>
          <p:cNvSpPr txBox="1">
            <a:spLocks noGrp="1"/>
          </p:cNvSpPr>
          <p:nvPr>
            <p:ph type="body" idx="1"/>
          </p:nvPr>
        </p:nvSpPr>
        <p:spPr>
          <a:xfrm>
            <a:off x="989399" y="1736732"/>
            <a:ext cx="4928400" cy="661800"/>
          </a:xfrm>
          <a:prstGeom prst="rect">
            <a:avLst/>
          </a:prstGeom>
          <a:noFill/>
          <a:ln>
            <a:noFill/>
          </a:ln>
        </p:spPr>
        <p:txBody>
          <a:bodyPr spcFirstLastPara="1" wrap="square" lIns="91425" tIns="45700" rIns="91425" bIns="45700" anchor="b" anchorCtr="0">
            <a:noAutofit/>
          </a:bodyPr>
          <a:lstStyle>
            <a:lvl1pPr marL="457200" lvl="0" indent="-228600" algn="l" rtl="0">
              <a:lnSpc>
                <a:spcPct val="150000"/>
              </a:lnSpc>
              <a:spcBef>
                <a:spcPts val="1000"/>
              </a:spcBef>
              <a:spcAft>
                <a:spcPts val="0"/>
              </a:spcAft>
              <a:buSzPts val="1600"/>
              <a:buNone/>
              <a:defRPr sz="1600" b="0" cap="none"/>
            </a:lvl1pPr>
            <a:lvl2pPr marL="914400" lvl="1" indent="-228600" algn="l" rtl="0">
              <a:lnSpc>
                <a:spcPct val="150000"/>
              </a:lnSpc>
              <a:spcBef>
                <a:spcPts val="500"/>
              </a:spcBef>
              <a:spcAft>
                <a:spcPts val="0"/>
              </a:spcAft>
              <a:buClr>
                <a:schemeClr val="dk1"/>
              </a:buClr>
              <a:buSzPts val="2000"/>
              <a:buFont typeface="Avenir"/>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Font typeface="Avenir"/>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58" name="Google Shape;558;p18"/>
          <p:cNvSpPr txBox="1">
            <a:spLocks noGrp="1"/>
          </p:cNvSpPr>
          <p:nvPr>
            <p:ph type="body" idx="2"/>
          </p:nvPr>
        </p:nvSpPr>
        <p:spPr>
          <a:xfrm>
            <a:off x="989400" y="2431256"/>
            <a:ext cx="4928400" cy="3347100"/>
          </a:xfrm>
          <a:prstGeom prst="rect">
            <a:avLst/>
          </a:prstGeom>
          <a:noFill/>
          <a:ln>
            <a:noFill/>
          </a:ln>
        </p:spPr>
        <p:txBody>
          <a:bodyPr spcFirstLastPara="1" wrap="square" lIns="91425" tIns="45700" rIns="91425" bIns="45700" anchor="t" anchorCtr="0">
            <a:noAutofit/>
          </a:bodyPr>
          <a:lstStyle>
            <a:lvl1pPr marL="457200" lvl="0" indent="-342900" algn="l" rtl="0">
              <a:lnSpc>
                <a:spcPct val="150000"/>
              </a:lnSpc>
              <a:spcBef>
                <a:spcPts val="1000"/>
              </a:spcBef>
              <a:spcAft>
                <a:spcPts val="0"/>
              </a:spcAft>
              <a:buSzPts val="1800"/>
              <a:buChar char="·"/>
              <a:defRPr/>
            </a:lvl1pPr>
            <a:lvl2pPr marL="914400" lvl="1" indent="-228600" algn="l" rtl="0">
              <a:lnSpc>
                <a:spcPct val="150000"/>
              </a:lnSpc>
              <a:spcBef>
                <a:spcPts val="500"/>
              </a:spcBef>
              <a:spcAft>
                <a:spcPts val="0"/>
              </a:spcAft>
              <a:buClr>
                <a:schemeClr val="dk1"/>
              </a:buClr>
              <a:buSzPts val="1800"/>
              <a:buNone/>
              <a:defRPr/>
            </a:lvl2pPr>
            <a:lvl3pPr marL="1371600" lvl="2" indent="-342900" algn="l" rtl="0">
              <a:lnSpc>
                <a:spcPct val="150000"/>
              </a:lnSpc>
              <a:spcBef>
                <a:spcPts val="500"/>
              </a:spcBef>
              <a:spcAft>
                <a:spcPts val="0"/>
              </a:spcAft>
              <a:buSzPts val="1800"/>
              <a:buChar char="·"/>
              <a:defRPr/>
            </a:lvl3pPr>
            <a:lvl4pPr marL="1828800" lvl="3" indent="-228600" algn="l" rtl="0">
              <a:lnSpc>
                <a:spcPct val="150000"/>
              </a:lnSpc>
              <a:spcBef>
                <a:spcPts val="500"/>
              </a:spcBef>
              <a:spcAft>
                <a:spcPts val="0"/>
              </a:spcAft>
              <a:buSzPts val="1800"/>
              <a:buNone/>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9" name="Google Shape;559;p18"/>
          <p:cNvSpPr txBox="1">
            <a:spLocks noGrp="1"/>
          </p:cNvSpPr>
          <p:nvPr>
            <p:ph type="body" idx="3"/>
          </p:nvPr>
        </p:nvSpPr>
        <p:spPr>
          <a:xfrm>
            <a:off x="6274200" y="1736732"/>
            <a:ext cx="4928400" cy="662400"/>
          </a:xfrm>
          <a:prstGeom prst="rect">
            <a:avLst/>
          </a:prstGeom>
          <a:noFill/>
          <a:ln>
            <a:noFill/>
          </a:ln>
        </p:spPr>
        <p:txBody>
          <a:bodyPr spcFirstLastPara="1" wrap="square" lIns="91425" tIns="45700" rIns="91425" bIns="45700" anchor="b" anchorCtr="0">
            <a:noAutofit/>
          </a:bodyPr>
          <a:lstStyle>
            <a:lvl1pPr marL="457200" lvl="0" indent="-228600" algn="l" rtl="0">
              <a:lnSpc>
                <a:spcPct val="150000"/>
              </a:lnSpc>
              <a:spcBef>
                <a:spcPts val="1000"/>
              </a:spcBef>
              <a:spcAft>
                <a:spcPts val="0"/>
              </a:spcAft>
              <a:buSzPts val="1600"/>
              <a:buNone/>
              <a:defRPr sz="1600" b="0" cap="none"/>
            </a:lvl1pPr>
            <a:lvl2pPr marL="914400" lvl="1" indent="-228600" algn="l" rtl="0">
              <a:lnSpc>
                <a:spcPct val="150000"/>
              </a:lnSpc>
              <a:spcBef>
                <a:spcPts val="500"/>
              </a:spcBef>
              <a:spcAft>
                <a:spcPts val="0"/>
              </a:spcAft>
              <a:buClr>
                <a:schemeClr val="dk1"/>
              </a:buClr>
              <a:buSzPts val="2000"/>
              <a:buFont typeface="Avenir"/>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Font typeface="Avenir"/>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60" name="Google Shape;560;p18"/>
          <p:cNvSpPr txBox="1">
            <a:spLocks noGrp="1"/>
          </p:cNvSpPr>
          <p:nvPr>
            <p:ph type="body" idx="4"/>
          </p:nvPr>
        </p:nvSpPr>
        <p:spPr>
          <a:xfrm>
            <a:off x="6274200" y="2431257"/>
            <a:ext cx="4928400" cy="3347100"/>
          </a:xfrm>
          <a:prstGeom prst="rect">
            <a:avLst/>
          </a:prstGeom>
          <a:noFill/>
          <a:ln>
            <a:noFill/>
          </a:ln>
        </p:spPr>
        <p:txBody>
          <a:bodyPr spcFirstLastPara="1" wrap="square" lIns="91425" tIns="45700" rIns="91425" bIns="45700" anchor="t" anchorCtr="0">
            <a:noAutofit/>
          </a:bodyPr>
          <a:lstStyle>
            <a:lvl1pPr marL="457200" lvl="0" indent="-342900" algn="l" rtl="0">
              <a:lnSpc>
                <a:spcPct val="150000"/>
              </a:lnSpc>
              <a:spcBef>
                <a:spcPts val="1000"/>
              </a:spcBef>
              <a:spcAft>
                <a:spcPts val="0"/>
              </a:spcAft>
              <a:buSzPts val="1800"/>
              <a:buChar char="·"/>
              <a:defRPr/>
            </a:lvl1pPr>
            <a:lvl2pPr marL="914400" lvl="1" indent="-228600" algn="l" rtl="0">
              <a:lnSpc>
                <a:spcPct val="150000"/>
              </a:lnSpc>
              <a:spcBef>
                <a:spcPts val="500"/>
              </a:spcBef>
              <a:spcAft>
                <a:spcPts val="0"/>
              </a:spcAft>
              <a:buClr>
                <a:schemeClr val="dk1"/>
              </a:buClr>
              <a:buSzPts val="1800"/>
              <a:buNone/>
              <a:defRPr/>
            </a:lvl2pPr>
            <a:lvl3pPr marL="1371600" lvl="2" indent="-342900" algn="l" rtl="0">
              <a:lnSpc>
                <a:spcPct val="150000"/>
              </a:lnSpc>
              <a:spcBef>
                <a:spcPts val="500"/>
              </a:spcBef>
              <a:spcAft>
                <a:spcPts val="0"/>
              </a:spcAft>
              <a:buSzPts val="1800"/>
              <a:buChar char="·"/>
              <a:defRPr/>
            </a:lvl3pPr>
            <a:lvl4pPr marL="1828800" lvl="3" indent="-228600" algn="l" rtl="0">
              <a:lnSpc>
                <a:spcPct val="150000"/>
              </a:lnSpc>
              <a:spcBef>
                <a:spcPts val="500"/>
              </a:spcBef>
              <a:spcAft>
                <a:spcPts val="0"/>
              </a:spcAft>
              <a:buSzPts val="1800"/>
              <a:buNone/>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1" name="Google Shape;561;p18"/>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2" name="Google Shape;562;p18"/>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3" name="Google Shape;563;p18"/>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4"/>
        <p:cNvGrpSpPr/>
        <p:nvPr/>
      </p:nvGrpSpPr>
      <p:grpSpPr>
        <a:xfrm>
          <a:off x="0" y="0"/>
          <a:ext cx="0" cy="0"/>
          <a:chOff x="0" y="0"/>
          <a:chExt cx="0" cy="0"/>
        </a:xfrm>
      </p:grpSpPr>
      <p:sp>
        <p:nvSpPr>
          <p:cNvPr id="565" name="Google Shape;565;p19"/>
          <p:cNvSpPr txBox="1">
            <a:spLocks noGrp="1"/>
          </p:cNvSpPr>
          <p:nvPr>
            <p:ph type="title"/>
          </p:nvPr>
        </p:nvSpPr>
        <p:spPr>
          <a:xfrm>
            <a:off x="989400" y="395289"/>
            <a:ext cx="10213200" cy="11127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6" name="Google Shape;566;p19"/>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7" name="Google Shape;567;p19"/>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8" name="Google Shape;568;p19"/>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569" name="Google Shape;569;p19"/>
          <p:cNvGrpSpPr/>
          <p:nvPr/>
        </p:nvGrpSpPr>
        <p:grpSpPr>
          <a:xfrm>
            <a:off x="5847248" y="-154770"/>
            <a:ext cx="6622521" cy="7140051"/>
            <a:chOff x="5847248" y="-154770"/>
            <a:chExt cx="6622521" cy="7140051"/>
          </a:xfrm>
        </p:grpSpPr>
        <p:grpSp>
          <p:nvGrpSpPr>
            <p:cNvPr id="570" name="Google Shape;570;p19"/>
            <p:cNvGrpSpPr/>
            <p:nvPr/>
          </p:nvGrpSpPr>
          <p:grpSpPr>
            <a:xfrm rot="2700000">
              <a:off x="9012830" y="2980275"/>
              <a:ext cx="317196" cy="932509"/>
              <a:chOff x="6376988" y="280988"/>
              <a:chExt cx="633413" cy="1862138"/>
            </a:xfrm>
          </p:grpSpPr>
          <p:sp>
            <p:nvSpPr>
              <p:cNvPr id="571" name="Google Shape;571;p19"/>
              <p:cNvSpPr/>
              <p:nvPr/>
            </p:nvSpPr>
            <p:spPr>
              <a:xfrm>
                <a:off x="6376988" y="280988"/>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 name="Google Shape;572;p19"/>
              <p:cNvSpPr/>
              <p:nvPr/>
            </p:nvSpPr>
            <p:spPr>
              <a:xfrm>
                <a:off x="6696076" y="280988"/>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573" name="Google Shape;573;p19"/>
              <p:cNvCxnSpPr/>
              <p:nvPr/>
            </p:nvCxnSpPr>
            <p:spPr>
              <a:xfrm>
                <a:off x="6696076" y="281026"/>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574" name="Google Shape;574;p19"/>
            <p:cNvGrpSpPr/>
            <p:nvPr/>
          </p:nvGrpSpPr>
          <p:grpSpPr>
            <a:xfrm>
              <a:off x="8017796" y="-99731"/>
              <a:ext cx="4451973" cy="7085011"/>
              <a:chOff x="8017796" y="-99731"/>
              <a:chExt cx="4451973" cy="7085011"/>
            </a:xfrm>
          </p:grpSpPr>
          <p:sp>
            <p:nvSpPr>
              <p:cNvPr id="575" name="Google Shape;575;p19"/>
              <p:cNvSpPr/>
              <p:nvPr/>
            </p:nvSpPr>
            <p:spPr>
              <a:xfrm rot="10800000">
                <a:off x="11318941" y="5955761"/>
                <a:ext cx="340500" cy="340500"/>
              </a:xfrm>
              <a:prstGeom prst="ellipse">
                <a:avLst/>
              </a:pr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576" name="Google Shape;576;p19"/>
              <p:cNvGrpSpPr/>
              <p:nvPr/>
            </p:nvGrpSpPr>
            <p:grpSpPr>
              <a:xfrm rot="2700000">
                <a:off x="9015032" y="2840024"/>
                <a:ext cx="2457502" cy="3838539"/>
                <a:chOff x="587375" y="280987"/>
                <a:chExt cx="2457526" cy="3838576"/>
              </a:xfrm>
            </p:grpSpPr>
            <p:sp>
              <p:nvSpPr>
                <p:cNvPr id="577" name="Google Shape;577;p19"/>
                <p:cNvSpPr/>
                <p:nvPr/>
              </p:nvSpPr>
              <p:spPr>
                <a:xfrm>
                  <a:off x="1816102" y="1443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 name="Google Shape;578;p19"/>
                <p:cNvSpPr/>
                <p:nvPr/>
              </p:nvSpPr>
              <p:spPr>
                <a:xfrm>
                  <a:off x="1816101" y="2205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 name="Google Shape;579;p19"/>
                <p:cNvSpPr/>
                <p:nvPr/>
              </p:nvSpPr>
              <p:spPr>
                <a:xfrm>
                  <a:off x="587376" y="1443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 name="Google Shape;580;p19"/>
                <p:cNvSpPr/>
                <p:nvPr/>
              </p:nvSpPr>
              <p:spPr>
                <a:xfrm>
                  <a:off x="587376" y="2205037"/>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 name="Google Shape;581;p19"/>
                <p:cNvSpPr/>
                <p:nvPr/>
              </p:nvSpPr>
              <p:spPr>
                <a:xfrm>
                  <a:off x="587376" y="2967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 name="Google Shape;582;p19"/>
                <p:cNvSpPr/>
                <p:nvPr/>
              </p:nvSpPr>
              <p:spPr>
                <a:xfrm>
                  <a:off x="1816101" y="2967037"/>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 name="Google Shape;583;p19"/>
                <p:cNvSpPr/>
                <p:nvPr/>
              </p:nvSpPr>
              <p:spPr>
                <a:xfrm>
                  <a:off x="1816101" y="280987"/>
                  <a:ext cx="319088" cy="1419225"/>
                </a:xfrm>
                <a:custGeom>
                  <a:avLst/>
                  <a:gdLst/>
                  <a:ahLst/>
                  <a:cxnLst/>
                  <a:rect l="l" t="t" r="r" b="b"/>
                  <a:pathLst>
                    <a:path w="67" h="298" extrusionOk="0">
                      <a:moveTo>
                        <a:pt x="0" y="0"/>
                      </a:moveTo>
                      <a:cubicBezTo>
                        <a:pt x="0" y="298"/>
                        <a:pt x="0" y="298"/>
                        <a:pt x="0" y="298"/>
                      </a:cubicBezTo>
                      <a:cubicBezTo>
                        <a:pt x="41" y="261"/>
                        <a:pt x="67" y="208"/>
                        <a:pt x="67" y="149"/>
                      </a:cubicBezTo>
                      <a:cubicBezTo>
                        <a:pt x="67"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 name="Google Shape;584;p19"/>
                <p:cNvSpPr/>
                <p:nvPr/>
              </p:nvSpPr>
              <p:spPr>
                <a:xfrm>
                  <a:off x="1497013" y="280987"/>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 name="Google Shape;585;p19"/>
                <p:cNvSpPr/>
                <p:nvPr/>
              </p:nvSpPr>
              <p:spPr>
                <a:xfrm>
                  <a:off x="587375" y="1390651"/>
                  <a:ext cx="1228725" cy="761999"/>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 name="Google Shape;586;p19"/>
                <p:cNvSpPr/>
                <p:nvPr/>
              </p:nvSpPr>
              <p:spPr>
                <a:xfrm>
                  <a:off x="1816101" y="1362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 name="Google Shape;587;p19"/>
                <p:cNvSpPr/>
                <p:nvPr/>
              </p:nvSpPr>
              <p:spPr>
                <a:xfrm>
                  <a:off x="587376" y="2124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 name="Google Shape;588;p19"/>
                <p:cNvSpPr/>
                <p:nvPr/>
              </p:nvSpPr>
              <p:spPr>
                <a:xfrm>
                  <a:off x="1816101" y="2124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 name="Google Shape;589;p19"/>
                <p:cNvSpPr/>
                <p:nvPr/>
              </p:nvSpPr>
              <p:spPr>
                <a:xfrm>
                  <a:off x="587376" y="2886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 name="Google Shape;590;p19"/>
                <p:cNvSpPr/>
                <p:nvPr/>
              </p:nvSpPr>
              <p:spPr>
                <a:xfrm>
                  <a:off x="1816101" y="2886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591" name="Google Shape;591;p19"/>
                <p:cNvGrpSpPr/>
                <p:nvPr/>
              </p:nvGrpSpPr>
              <p:grpSpPr>
                <a:xfrm>
                  <a:off x="587376" y="281063"/>
                  <a:ext cx="2457525" cy="3838500"/>
                  <a:chOff x="587376" y="281063"/>
                  <a:chExt cx="2457525" cy="3838500"/>
                </a:xfrm>
              </p:grpSpPr>
              <p:cxnSp>
                <p:nvCxnSpPr>
                  <p:cNvPr id="592" name="Google Shape;592;p19"/>
                  <p:cNvCxnSpPr/>
                  <p:nvPr/>
                </p:nvCxnSpPr>
                <p:spPr>
                  <a:xfrm>
                    <a:off x="587376" y="1443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593" name="Google Shape;593;p19"/>
                  <p:cNvCxnSpPr/>
                  <p:nvPr/>
                </p:nvCxnSpPr>
                <p:spPr>
                  <a:xfrm rot="10800000" flipH="1">
                    <a:off x="1816101" y="1443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594" name="Google Shape;594;p19"/>
                  <p:cNvCxnSpPr/>
                  <p:nvPr/>
                </p:nvCxnSpPr>
                <p:spPr>
                  <a:xfrm>
                    <a:off x="1816101" y="281063"/>
                    <a:ext cx="0" cy="3838500"/>
                  </a:xfrm>
                  <a:prstGeom prst="straightConnector1">
                    <a:avLst/>
                  </a:prstGeom>
                  <a:noFill/>
                  <a:ln w="12700" cap="flat" cmpd="sng">
                    <a:solidFill>
                      <a:srgbClr val="FFFFFF"/>
                    </a:solidFill>
                    <a:prstDash val="solid"/>
                    <a:miter lim="800000"/>
                    <a:headEnd type="none" w="med" len="med"/>
                    <a:tailEnd type="none" w="med" len="med"/>
                  </a:ln>
                </p:spPr>
              </p:cxnSp>
              <p:cxnSp>
                <p:nvCxnSpPr>
                  <p:cNvPr id="595" name="Google Shape;595;p19"/>
                  <p:cNvCxnSpPr/>
                  <p:nvPr/>
                </p:nvCxnSpPr>
                <p:spPr>
                  <a:xfrm>
                    <a:off x="587376" y="2205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596" name="Google Shape;596;p19"/>
                  <p:cNvCxnSpPr/>
                  <p:nvPr/>
                </p:nvCxnSpPr>
                <p:spPr>
                  <a:xfrm rot="10800000" flipH="1">
                    <a:off x="1816101" y="2205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597" name="Google Shape;597;p19"/>
                  <p:cNvCxnSpPr/>
                  <p:nvPr/>
                </p:nvCxnSpPr>
                <p:spPr>
                  <a:xfrm>
                    <a:off x="587376" y="2967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598" name="Google Shape;598;p19"/>
                  <p:cNvCxnSpPr/>
                  <p:nvPr/>
                </p:nvCxnSpPr>
                <p:spPr>
                  <a:xfrm rot="10800000" flipH="1">
                    <a:off x="1816101" y="2967151"/>
                    <a:ext cx="1228800" cy="709500"/>
                  </a:xfrm>
                  <a:prstGeom prst="straightConnector1">
                    <a:avLst/>
                  </a:prstGeom>
                  <a:noFill/>
                  <a:ln w="12700" cap="rnd" cmpd="sng">
                    <a:solidFill>
                      <a:srgbClr val="FFFFFF"/>
                    </a:solidFill>
                    <a:prstDash val="solid"/>
                    <a:miter lim="800000"/>
                    <a:headEnd type="none" w="med" len="med"/>
                    <a:tailEnd type="none" w="med" len="med"/>
                  </a:ln>
                </p:spPr>
              </p:cxnSp>
            </p:grpSp>
          </p:grpSp>
          <p:grpSp>
            <p:nvGrpSpPr>
              <p:cNvPr id="599" name="Google Shape;599;p19"/>
              <p:cNvGrpSpPr/>
              <p:nvPr/>
            </p:nvGrpSpPr>
            <p:grpSpPr>
              <a:xfrm rot="2700000">
                <a:off x="9959403" y="200113"/>
                <a:ext cx="1785967" cy="2264242"/>
                <a:chOff x="3125006" y="3118681"/>
                <a:chExt cx="1785984" cy="2264264"/>
              </a:xfrm>
            </p:grpSpPr>
            <p:grpSp>
              <p:nvGrpSpPr>
                <p:cNvPr id="600" name="Google Shape;600;p19"/>
                <p:cNvGrpSpPr/>
                <p:nvPr/>
              </p:nvGrpSpPr>
              <p:grpSpPr>
                <a:xfrm>
                  <a:off x="3136819" y="3118681"/>
                  <a:ext cx="1761000" cy="2264264"/>
                  <a:chOff x="4749017" y="2942982"/>
                  <a:chExt cx="1761000" cy="2264264"/>
                </a:xfrm>
              </p:grpSpPr>
              <p:cxnSp>
                <p:nvCxnSpPr>
                  <p:cNvPr id="601" name="Google Shape;601;p19"/>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602" name="Google Shape;602;p19"/>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603" name="Google Shape;603;p19"/>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04" name="Google Shape;604;p19"/>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605" name="Google Shape;605;p19"/>
                <p:cNvGrpSpPr/>
                <p:nvPr/>
              </p:nvGrpSpPr>
              <p:grpSpPr>
                <a:xfrm>
                  <a:off x="3125006" y="3171595"/>
                  <a:ext cx="1785984" cy="1799739"/>
                  <a:chOff x="6879836" y="3516901"/>
                  <a:chExt cx="1785984" cy="1799739"/>
                </a:xfrm>
              </p:grpSpPr>
              <p:sp>
                <p:nvSpPr>
                  <p:cNvPr id="606" name="Google Shape;606;p19"/>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 name="Google Shape;607;p19"/>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608" name="Google Shape;608;p19"/>
              <p:cNvGrpSpPr/>
              <p:nvPr/>
            </p:nvGrpSpPr>
            <p:grpSpPr>
              <a:xfrm rot="5400000">
                <a:off x="10400268" y="1917602"/>
                <a:ext cx="633413" cy="1862138"/>
                <a:chOff x="5959192" y="333389"/>
                <a:chExt cx="633413" cy="1862138"/>
              </a:xfrm>
            </p:grpSpPr>
            <p:grpSp>
              <p:nvGrpSpPr>
                <p:cNvPr id="609" name="Google Shape;609;p19"/>
                <p:cNvGrpSpPr/>
                <p:nvPr/>
              </p:nvGrpSpPr>
              <p:grpSpPr>
                <a:xfrm>
                  <a:off x="5959192" y="333389"/>
                  <a:ext cx="633413" cy="1419225"/>
                  <a:chOff x="5959192" y="333389"/>
                  <a:chExt cx="633413" cy="1419225"/>
                </a:xfrm>
              </p:grpSpPr>
              <p:sp>
                <p:nvSpPr>
                  <p:cNvPr id="610" name="Google Shape;610;p19"/>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 name="Google Shape;611;p19"/>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612" name="Google Shape;612;p19"/>
                <p:cNvCxnSpPr/>
                <p:nvPr/>
              </p:nvCxnSpPr>
              <p:spPr>
                <a:xfrm>
                  <a:off x="6278281"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grpSp>
          <p:nvGrpSpPr>
            <p:cNvPr id="613" name="Google Shape;613;p19"/>
            <p:cNvGrpSpPr/>
            <p:nvPr/>
          </p:nvGrpSpPr>
          <p:grpSpPr>
            <a:xfrm rot="10800000">
              <a:off x="5847248" y="-154770"/>
              <a:ext cx="4451973" cy="7085011"/>
              <a:chOff x="8017796" y="-99731"/>
              <a:chExt cx="4451973" cy="7085011"/>
            </a:xfrm>
          </p:grpSpPr>
          <p:sp>
            <p:nvSpPr>
              <p:cNvPr id="614" name="Google Shape;614;p19"/>
              <p:cNvSpPr/>
              <p:nvPr/>
            </p:nvSpPr>
            <p:spPr>
              <a:xfrm rot="10800000">
                <a:off x="11318941" y="5955761"/>
                <a:ext cx="340500" cy="340500"/>
              </a:xfrm>
              <a:prstGeom prst="ellipse">
                <a:avLst/>
              </a:pr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615" name="Google Shape;615;p19"/>
              <p:cNvGrpSpPr/>
              <p:nvPr/>
            </p:nvGrpSpPr>
            <p:grpSpPr>
              <a:xfrm rot="2700000">
                <a:off x="9015032" y="2840024"/>
                <a:ext cx="2457502" cy="3838539"/>
                <a:chOff x="587375" y="280987"/>
                <a:chExt cx="2457526" cy="3838576"/>
              </a:xfrm>
            </p:grpSpPr>
            <p:sp>
              <p:nvSpPr>
                <p:cNvPr id="616" name="Google Shape;616;p19"/>
                <p:cNvSpPr/>
                <p:nvPr/>
              </p:nvSpPr>
              <p:spPr>
                <a:xfrm>
                  <a:off x="1816102" y="1443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7" name="Google Shape;617;p19"/>
                <p:cNvSpPr/>
                <p:nvPr/>
              </p:nvSpPr>
              <p:spPr>
                <a:xfrm>
                  <a:off x="1816101" y="2205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8" name="Google Shape;618;p19"/>
                <p:cNvSpPr/>
                <p:nvPr/>
              </p:nvSpPr>
              <p:spPr>
                <a:xfrm>
                  <a:off x="587376" y="1443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9" name="Google Shape;619;p19"/>
                <p:cNvSpPr/>
                <p:nvPr/>
              </p:nvSpPr>
              <p:spPr>
                <a:xfrm>
                  <a:off x="587376" y="2205037"/>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0" name="Google Shape;620;p19"/>
                <p:cNvSpPr/>
                <p:nvPr/>
              </p:nvSpPr>
              <p:spPr>
                <a:xfrm>
                  <a:off x="587376" y="2967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1" name="Google Shape;621;p19"/>
                <p:cNvSpPr/>
                <p:nvPr/>
              </p:nvSpPr>
              <p:spPr>
                <a:xfrm>
                  <a:off x="1816101" y="2967037"/>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2" name="Google Shape;622;p19"/>
                <p:cNvSpPr/>
                <p:nvPr/>
              </p:nvSpPr>
              <p:spPr>
                <a:xfrm>
                  <a:off x="1816101" y="280987"/>
                  <a:ext cx="319088" cy="1419225"/>
                </a:xfrm>
                <a:custGeom>
                  <a:avLst/>
                  <a:gdLst/>
                  <a:ahLst/>
                  <a:cxnLst/>
                  <a:rect l="l" t="t" r="r" b="b"/>
                  <a:pathLst>
                    <a:path w="67" h="298" extrusionOk="0">
                      <a:moveTo>
                        <a:pt x="0" y="0"/>
                      </a:moveTo>
                      <a:cubicBezTo>
                        <a:pt x="0" y="298"/>
                        <a:pt x="0" y="298"/>
                        <a:pt x="0" y="298"/>
                      </a:cubicBezTo>
                      <a:cubicBezTo>
                        <a:pt x="41" y="261"/>
                        <a:pt x="67" y="208"/>
                        <a:pt x="67" y="149"/>
                      </a:cubicBezTo>
                      <a:cubicBezTo>
                        <a:pt x="67"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3" name="Google Shape;623;p19"/>
                <p:cNvSpPr/>
                <p:nvPr/>
              </p:nvSpPr>
              <p:spPr>
                <a:xfrm>
                  <a:off x="1497013" y="280987"/>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4" name="Google Shape;624;p19"/>
                <p:cNvSpPr/>
                <p:nvPr/>
              </p:nvSpPr>
              <p:spPr>
                <a:xfrm>
                  <a:off x="587375" y="1390651"/>
                  <a:ext cx="1228725" cy="761999"/>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5" name="Google Shape;625;p19"/>
                <p:cNvSpPr/>
                <p:nvPr/>
              </p:nvSpPr>
              <p:spPr>
                <a:xfrm>
                  <a:off x="1816101" y="1362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6" name="Google Shape;626;p19"/>
                <p:cNvSpPr/>
                <p:nvPr/>
              </p:nvSpPr>
              <p:spPr>
                <a:xfrm>
                  <a:off x="587376" y="2124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7" name="Google Shape;627;p19"/>
                <p:cNvSpPr/>
                <p:nvPr/>
              </p:nvSpPr>
              <p:spPr>
                <a:xfrm>
                  <a:off x="1816101" y="2124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8" name="Google Shape;628;p19"/>
                <p:cNvSpPr/>
                <p:nvPr/>
              </p:nvSpPr>
              <p:spPr>
                <a:xfrm>
                  <a:off x="587376" y="2886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9" name="Google Shape;629;p19"/>
                <p:cNvSpPr/>
                <p:nvPr/>
              </p:nvSpPr>
              <p:spPr>
                <a:xfrm>
                  <a:off x="1816101" y="2886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630" name="Google Shape;630;p19"/>
                <p:cNvGrpSpPr/>
                <p:nvPr/>
              </p:nvGrpSpPr>
              <p:grpSpPr>
                <a:xfrm>
                  <a:off x="587376" y="281063"/>
                  <a:ext cx="2457525" cy="3838500"/>
                  <a:chOff x="587376" y="281063"/>
                  <a:chExt cx="2457525" cy="3838500"/>
                </a:xfrm>
              </p:grpSpPr>
              <p:cxnSp>
                <p:nvCxnSpPr>
                  <p:cNvPr id="631" name="Google Shape;631;p19"/>
                  <p:cNvCxnSpPr/>
                  <p:nvPr/>
                </p:nvCxnSpPr>
                <p:spPr>
                  <a:xfrm>
                    <a:off x="587376" y="1443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632" name="Google Shape;632;p19"/>
                  <p:cNvCxnSpPr/>
                  <p:nvPr/>
                </p:nvCxnSpPr>
                <p:spPr>
                  <a:xfrm rot="10800000" flipH="1">
                    <a:off x="1816101" y="1443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633" name="Google Shape;633;p19"/>
                  <p:cNvCxnSpPr/>
                  <p:nvPr/>
                </p:nvCxnSpPr>
                <p:spPr>
                  <a:xfrm>
                    <a:off x="1816101" y="281063"/>
                    <a:ext cx="0" cy="3838500"/>
                  </a:xfrm>
                  <a:prstGeom prst="straightConnector1">
                    <a:avLst/>
                  </a:prstGeom>
                  <a:noFill/>
                  <a:ln w="12700" cap="flat" cmpd="sng">
                    <a:solidFill>
                      <a:srgbClr val="FFFFFF"/>
                    </a:solidFill>
                    <a:prstDash val="solid"/>
                    <a:miter lim="800000"/>
                    <a:headEnd type="none" w="med" len="med"/>
                    <a:tailEnd type="none" w="med" len="med"/>
                  </a:ln>
                </p:spPr>
              </p:cxnSp>
              <p:cxnSp>
                <p:nvCxnSpPr>
                  <p:cNvPr id="634" name="Google Shape;634;p19"/>
                  <p:cNvCxnSpPr/>
                  <p:nvPr/>
                </p:nvCxnSpPr>
                <p:spPr>
                  <a:xfrm>
                    <a:off x="587376" y="2205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635" name="Google Shape;635;p19"/>
                  <p:cNvCxnSpPr/>
                  <p:nvPr/>
                </p:nvCxnSpPr>
                <p:spPr>
                  <a:xfrm rot="10800000" flipH="1">
                    <a:off x="1816101" y="2205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636" name="Google Shape;636;p19"/>
                  <p:cNvCxnSpPr/>
                  <p:nvPr/>
                </p:nvCxnSpPr>
                <p:spPr>
                  <a:xfrm>
                    <a:off x="587376" y="2967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637" name="Google Shape;637;p19"/>
                  <p:cNvCxnSpPr/>
                  <p:nvPr/>
                </p:nvCxnSpPr>
                <p:spPr>
                  <a:xfrm rot="10800000" flipH="1">
                    <a:off x="1816101" y="2967151"/>
                    <a:ext cx="1228800" cy="709500"/>
                  </a:xfrm>
                  <a:prstGeom prst="straightConnector1">
                    <a:avLst/>
                  </a:prstGeom>
                  <a:noFill/>
                  <a:ln w="12700" cap="rnd" cmpd="sng">
                    <a:solidFill>
                      <a:srgbClr val="FFFFFF"/>
                    </a:solidFill>
                    <a:prstDash val="solid"/>
                    <a:miter lim="800000"/>
                    <a:headEnd type="none" w="med" len="med"/>
                    <a:tailEnd type="none" w="med" len="med"/>
                  </a:ln>
                </p:spPr>
              </p:cxnSp>
            </p:grpSp>
          </p:grpSp>
          <p:grpSp>
            <p:nvGrpSpPr>
              <p:cNvPr id="638" name="Google Shape;638;p19"/>
              <p:cNvGrpSpPr/>
              <p:nvPr/>
            </p:nvGrpSpPr>
            <p:grpSpPr>
              <a:xfrm rot="2700000">
                <a:off x="9959403" y="200113"/>
                <a:ext cx="1785967" cy="2264242"/>
                <a:chOff x="3125006" y="3118681"/>
                <a:chExt cx="1785984" cy="2264264"/>
              </a:xfrm>
            </p:grpSpPr>
            <p:grpSp>
              <p:nvGrpSpPr>
                <p:cNvPr id="639" name="Google Shape;639;p19"/>
                <p:cNvGrpSpPr/>
                <p:nvPr/>
              </p:nvGrpSpPr>
              <p:grpSpPr>
                <a:xfrm>
                  <a:off x="3136819" y="3118681"/>
                  <a:ext cx="1761000" cy="2264264"/>
                  <a:chOff x="4749017" y="2942982"/>
                  <a:chExt cx="1761000" cy="2264264"/>
                </a:xfrm>
              </p:grpSpPr>
              <p:cxnSp>
                <p:nvCxnSpPr>
                  <p:cNvPr id="640" name="Google Shape;640;p19"/>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641" name="Google Shape;641;p19"/>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642" name="Google Shape;642;p19"/>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43" name="Google Shape;643;p19"/>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644" name="Google Shape;644;p19"/>
                <p:cNvGrpSpPr/>
                <p:nvPr/>
              </p:nvGrpSpPr>
              <p:grpSpPr>
                <a:xfrm>
                  <a:off x="3125006" y="3171595"/>
                  <a:ext cx="1785984" cy="1799739"/>
                  <a:chOff x="6879836" y="3516901"/>
                  <a:chExt cx="1785984" cy="1799739"/>
                </a:xfrm>
              </p:grpSpPr>
              <p:sp>
                <p:nvSpPr>
                  <p:cNvPr id="645" name="Google Shape;645;p19"/>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6" name="Google Shape;646;p19"/>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647" name="Google Shape;647;p19"/>
              <p:cNvGrpSpPr/>
              <p:nvPr/>
            </p:nvGrpSpPr>
            <p:grpSpPr>
              <a:xfrm rot="5400000">
                <a:off x="10400268" y="1917602"/>
                <a:ext cx="633413" cy="1862138"/>
                <a:chOff x="5959192" y="333389"/>
                <a:chExt cx="633413" cy="1862138"/>
              </a:xfrm>
            </p:grpSpPr>
            <p:grpSp>
              <p:nvGrpSpPr>
                <p:cNvPr id="648" name="Google Shape;648;p19"/>
                <p:cNvGrpSpPr/>
                <p:nvPr/>
              </p:nvGrpSpPr>
              <p:grpSpPr>
                <a:xfrm>
                  <a:off x="5959192" y="333389"/>
                  <a:ext cx="633413" cy="1419225"/>
                  <a:chOff x="5959192" y="333389"/>
                  <a:chExt cx="633413" cy="1419225"/>
                </a:xfrm>
              </p:grpSpPr>
              <p:sp>
                <p:nvSpPr>
                  <p:cNvPr id="649" name="Google Shape;649;p19"/>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0" name="Google Shape;650;p19"/>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651" name="Google Shape;651;p19"/>
                <p:cNvCxnSpPr/>
                <p:nvPr/>
              </p:nvCxnSpPr>
              <p:spPr>
                <a:xfrm>
                  <a:off x="6278281"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2"/>
        <p:cNvGrpSpPr/>
        <p:nvPr/>
      </p:nvGrpSpPr>
      <p:grpSpPr>
        <a:xfrm>
          <a:off x="0" y="0"/>
          <a:ext cx="0" cy="0"/>
          <a:chOff x="0" y="0"/>
          <a:chExt cx="0" cy="0"/>
        </a:xfrm>
      </p:grpSpPr>
      <p:sp>
        <p:nvSpPr>
          <p:cNvPr id="653" name="Google Shape;653;p20"/>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4" name="Google Shape;654;p20"/>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5" name="Google Shape;655;p20"/>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Picture">
  <p:cSld name="Title Picture">
    <p:spTree>
      <p:nvGrpSpPr>
        <p:cNvPr id="1" name="Shape 100"/>
        <p:cNvGrpSpPr/>
        <p:nvPr/>
      </p:nvGrpSpPr>
      <p:grpSpPr>
        <a:xfrm>
          <a:off x="0" y="0"/>
          <a:ext cx="0" cy="0"/>
          <a:chOff x="0" y="0"/>
          <a:chExt cx="0" cy="0"/>
        </a:xfrm>
      </p:grpSpPr>
      <p:sp>
        <p:nvSpPr>
          <p:cNvPr id="101" name="Google Shape;101;p3"/>
          <p:cNvSpPr/>
          <p:nvPr/>
        </p:nvSpPr>
        <p:spPr>
          <a:xfrm>
            <a:off x="6096000" y="0"/>
            <a:ext cx="6096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02" name="Google Shape;102;p3"/>
          <p:cNvSpPr txBox="1">
            <a:spLocks noGrp="1"/>
          </p:cNvSpPr>
          <p:nvPr>
            <p:ph type="title"/>
          </p:nvPr>
        </p:nvSpPr>
        <p:spPr>
          <a:xfrm>
            <a:off x="462643" y="995760"/>
            <a:ext cx="5170800" cy="4869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dk1"/>
              </a:buClr>
              <a:buSzPts val="4800"/>
              <a:buFont typeface="Sorts Mill Goudy"/>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3"/>
          <p:cNvSpPr>
            <a:spLocks noGrp="1"/>
          </p:cNvSpPr>
          <p:nvPr>
            <p:ph type="pic" idx="2"/>
          </p:nvPr>
        </p:nvSpPr>
        <p:spPr>
          <a:xfrm>
            <a:off x="6654800" y="430213"/>
            <a:ext cx="4995900" cy="5997600"/>
          </a:xfrm>
          <a:prstGeom prst="rect">
            <a:avLst/>
          </a:prstGeom>
          <a:noFill/>
          <a:ln>
            <a:noFill/>
          </a:ln>
        </p:spPr>
        <p:txBody>
          <a:bodyPr spcFirstLastPara="1" wrap="square" lIns="91425" tIns="45700" rIns="91425" bIns="45700" anchor="t" anchorCtr="0">
            <a:noAutofit/>
          </a:bodyPr>
          <a:lstStyle>
            <a:lvl1pPr marR="0" lvl="0" algn="ctr" rtl="0">
              <a:lnSpc>
                <a:spcPct val="150000"/>
              </a:lnSpc>
              <a:spcBef>
                <a:spcPts val="1000"/>
              </a:spcBef>
              <a:spcAft>
                <a:spcPts val="0"/>
              </a:spcAft>
              <a:buClr>
                <a:schemeClr val="accent3"/>
              </a:buClr>
              <a:buSzPts val="1600"/>
              <a:buFont typeface="Noto Sans Symbols"/>
              <a:buNone/>
              <a:defRPr sz="1600" b="0" i="0" u="none" strike="noStrike" cap="none">
                <a:solidFill>
                  <a:schemeClr val="dk1"/>
                </a:solidFill>
                <a:latin typeface="Avenir"/>
                <a:ea typeface="Avenir"/>
                <a:cs typeface="Avenir"/>
                <a:sym typeface="Avenir"/>
              </a:defRPr>
            </a:lvl1pPr>
            <a:lvl2pPr marR="0" lvl="1" algn="l" rtl="0">
              <a:lnSpc>
                <a:spcPct val="150000"/>
              </a:lnSpc>
              <a:spcBef>
                <a:spcPts val="500"/>
              </a:spcBef>
              <a:spcAft>
                <a:spcPts val="0"/>
              </a:spcAft>
              <a:buClr>
                <a:schemeClr val="dk1"/>
              </a:buClr>
              <a:buSzPts val="2000"/>
              <a:buFont typeface="Avenir"/>
              <a:buNone/>
              <a:defRPr sz="2000" b="0" i="1" u="none" strike="noStrike" cap="none">
                <a:solidFill>
                  <a:schemeClr val="dk1"/>
                </a:solidFill>
                <a:latin typeface="Avenir"/>
                <a:ea typeface="Avenir"/>
                <a:cs typeface="Avenir"/>
                <a:sym typeface="Avenir"/>
              </a:defRPr>
            </a:lvl2pPr>
            <a:lvl3pPr marR="0" lvl="2" algn="l" rtl="0">
              <a:lnSpc>
                <a:spcPct val="150000"/>
              </a:lnSpc>
              <a:spcBef>
                <a:spcPts val="5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3pPr>
            <a:lvl4pPr marR="0" lvl="3" algn="l" rtl="0">
              <a:lnSpc>
                <a:spcPct val="150000"/>
              </a:lnSpc>
              <a:spcBef>
                <a:spcPts val="500"/>
              </a:spcBef>
              <a:spcAft>
                <a:spcPts val="0"/>
              </a:spcAft>
              <a:buClr>
                <a:schemeClr val="accent3"/>
              </a:buClr>
              <a:buSzPts val="2000"/>
              <a:buFont typeface="Avenir"/>
              <a:buNone/>
              <a:defRPr sz="2000" b="0" i="1" u="none" strike="noStrike" cap="none">
                <a:solidFill>
                  <a:schemeClr val="dk1"/>
                </a:solidFill>
                <a:latin typeface="Avenir"/>
                <a:ea typeface="Avenir"/>
                <a:cs typeface="Avenir"/>
                <a:sym typeface="Avenir"/>
              </a:defRPr>
            </a:lvl4pPr>
            <a:lvl5pPr marR="0" lvl="4" algn="l" rtl="0">
              <a:lnSpc>
                <a:spcPct val="150000"/>
              </a:lnSpc>
              <a:spcBef>
                <a:spcPts val="5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grpSp>
        <p:nvGrpSpPr>
          <p:cNvPr id="104" name="Google Shape;104;p3"/>
          <p:cNvGrpSpPr/>
          <p:nvPr/>
        </p:nvGrpSpPr>
        <p:grpSpPr>
          <a:xfrm>
            <a:off x="1939998" y="5634038"/>
            <a:ext cx="2216100" cy="1177800"/>
            <a:chOff x="4987925" y="2840038"/>
            <a:chExt cx="2216100" cy="1177800"/>
          </a:xfrm>
        </p:grpSpPr>
        <p:sp>
          <p:nvSpPr>
            <p:cNvPr id="105" name="Google Shape;105;p3"/>
            <p:cNvSpPr/>
            <p:nvPr/>
          </p:nvSpPr>
          <p:spPr>
            <a:xfrm>
              <a:off x="4987925" y="2840038"/>
              <a:ext cx="2216100" cy="1177800"/>
            </a:xfrm>
            <a:prstGeom prst="rect">
              <a:avLst/>
            </a:prstGeom>
            <a:solidFill>
              <a:schemeClr val="l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106" name="Google Shape;106;p3"/>
            <p:cNvGrpSpPr/>
            <p:nvPr/>
          </p:nvGrpSpPr>
          <p:grpSpPr>
            <a:xfrm>
              <a:off x="5422672" y="2958615"/>
              <a:ext cx="1331985" cy="987931"/>
              <a:chOff x="6580993" y="2958615"/>
              <a:chExt cx="1331985" cy="987931"/>
            </a:xfrm>
          </p:grpSpPr>
          <p:grpSp>
            <p:nvGrpSpPr>
              <p:cNvPr id="107" name="Google Shape;107;p3"/>
              <p:cNvGrpSpPr/>
              <p:nvPr/>
            </p:nvGrpSpPr>
            <p:grpSpPr>
              <a:xfrm rot="2700000">
                <a:off x="7260434" y="2912585"/>
                <a:ext cx="317156" cy="1079990"/>
                <a:chOff x="4799744" y="2905614"/>
                <a:chExt cx="317159" cy="1080000"/>
              </a:xfrm>
            </p:grpSpPr>
            <p:sp>
              <p:nvSpPr>
                <p:cNvPr id="108" name="Google Shape;108;p3"/>
                <p:cNvSpPr/>
                <p:nvPr/>
              </p:nvSpPr>
              <p:spPr>
                <a:xfrm>
                  <a:off x="4799744" y="2905614"/>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 name="Google Shape;109;p3"/>
                <p:cNvSpPr/>
                <p:nvPr/>
              </p:nvSpPr>
              <p:spPr>
                <a:xfrm>
                  <a:off x="4959516" y="2905614"/>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110" name="Google Shape;110;p3"/>
                <p:cNvCxnSpPr/>
                <p:nvPr/>
              </p:nvCxnSpPr>
              <p:spPr>
                <a:xfrm>
                  <a:off x="4959516" y="2905614"/>
                  <a:ext cx="0" cy="10800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111" name="Google Shape;111;p3"/>
              <p:cNvGrpSpPr/>
              <p:nvPr/>
            </p:nvGrpSpPr>
            <p:grpSpPr>
              <a:xfrm rot="-2700000" flipH="1">
                <a:off x="6916381" y="2912585"/>
                <a:ext cx="317156" cy="1079990"/>
                <a:chOff x="4799744" y="2905614"/>
                <a:chExt cx="317159" cy="1080000"/>
              </a:xfrm>
            </p:grpSpPr>
            <p:sp>
              <p:nvSpPr>
                <p:cNvPr id="112" name="Google Shape;112;p3"/>
                <p:cNvSpPr/>
                <p:nvPr/>
              </p:nvSpPr>
              <p:spPr>
                <a:xfrm>
                  <a:off x="4799744" y="2905614"/>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 name="Google Shape;113;p3"/>
                <p:cNvSpPr/>
                <p:nvPr/>
              </p:nvSpPr>
              <p:spPr>
                <a:xfrm>
                  <a:off x="4959516" y="2905614"/>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114" name="Google Shape;114;p3"/>
                <p:cNvCxnSpPr/>
                <p:nvPr/>
              </p:nvCxnSpPr>
              <p:spPr>
                <a:xfrm>
                  <a:off x="4959516" y="2905614"/>
                  <a:ext cx="0" cy="1080000"/>
                </a:xfrm>
                <a:prstGeom prst="straightConnector1">
                  <a:avLst/>
                </a:prstGeom>
                <a:noFill/>
                <a:ln w="12700" cap="flat" cmpd="sng">
                  <a:solidFill>
                    <a:srgbClr val="FFFFFF"/>
                  </a:solidFill>
                  <a:prstDash val="solid"/>
                  <a:miter lim="800000"/>
                  <a:headEnd type="none" w="med" len="med"/>
                  <a:tailEnd type="none" w="med" len="med"/>
                </a:ln>
              </p:spPr>
            </p:cxnSp>
          </p:grpSp>
        </p:grpSp>
      </p:grpSp>
      <p:grpSp>
        <p:nvGrpSpPr>
          <p:cNvPr id="115" name="Google Shape;115;p3"/>
          <p:cNvGrpSpPr/>
          <p:nvPr/>
        </p:nvGrpSpPr>
        <p:grpSpPr>
          <a:xfrm rot="10800000">
            <a:off x="1940048" y="49564"/>
            <a:ext cx="2216100" cy="1177800"/>
            <a:chOff x="4987925" y="2840038"/>
            <a:chExt cx="2216100" cy="1177800"/>
          </a:xfrm>
        </p:grpSpPr>
        <p:sp>
          <p:nvSpPr>
            <p:cNvPr id="116" name="Google Shape;116;p3"/>
            <p:cNvSpPr/>
            <p:nvPr/>
          </p:nvSpPr>
          <p:spPr>
            <a:xfrm>
              <a:off x="4987925" y="2840038"/>
              <a:ext cx="2216100" cy="1177800"/>
            </a:xfrm>
            <a:prstGeom prst="rect">
              <a:avLst/>
            </a:prstGeom>
            <a:solidFill>
              <a:schemeClr val="l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117" name="Google Shape;117;p3"/>
            <p:cNvGrpSpPr/>
            <p:nvPr/>
          </p:nvGrpSpPr>
          <p:grpSpPr>
            <a:xfrm>
              <a:off x="5422672" y="2958615"/>
              <a:ext cx="1331985" cy="987931"/>
              <a:chOff x="6580993" y="2958615"/>
              <a:chExt cx="1331985" cy="987931"/>
            </a:xfrm>
          </p:grpSpPr>
          <p:grpSp>
            <p:nvGrpSpPr>
              <p:cNvPr id="118" name="Google Shape;118;p3"/>
              <p:cNvGrpSpPr/>
              <p:nvPr/>
            </p:nvGrpSpPr>
            <p:grpSpPr>
              <a:xfrm rot="2700000">
                <a:off x="7260434" y="2912585"/>
                <a:ext cx="317156" cy="1079990"/>
                <a:chOff x="4799744" y="2905614"/>
                <a:chExt cx="317159" cy="1080000"/>
              </a:xfrm>
            </p:grpSpPr>
            <p:sp>
              <p:nvSpPr>
                <p:cNvPr id="119" name="Google Shape;119;p3"/>
                <p:cNvSpPr/>
                <p:nvPr/>
              </p:nvSpPr>
              <p:spPr>
                <a:xfrm>
                  <a:off x="4799744" y="2905614"/>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 name="Google Shape;120;p3"/>
                <p:cNvSpPr/>
                <p:nvPr/>
              </p:nvSpPr>
              <p:spPr>
                <a:xfrm>
                  <a:off x="4959516" y="2905614"/>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121" name="Google Shape;121;p3"/>
                <p:cNvCxnSpPr/>
                <p:nvPr/>
              </p:nvCxnSpPr>
              <p:spPr>
                <a:xfrm>
                  <a:off x="4959516" y="2905614"/>
                  <a:ext cx="0" cy="10800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122" name="Google Shape;122;p3"/>
              <p:cNvGrpSpPr/>
              <p:nvPr/>
            </p:nvGrpSpPr>
            <p:grpSpPr>
              <a:xfrm rot="-2700000" flipH="1">
                <a:off x="6916381" y="2912585"/>
                <a:ext cx="317156" cy="1079990"/>
                <a:chOff x="4799744" y="2905614"/>
                <a:chExt cx="317159" cy="1080000"/>
              </a:xfrm>
            </p:grpSpPr>
            <p:sp>
              <p:nvSpPr>
                <p:cNvPr id="123" name="Google Shape;123;p3"/>
                <p:cNvSpPr/>
                <p:nvPr/>
              </p:nvSpPr>
              <p:spPr>
                <a:xfrm>
                  <a:off x="4799744" y="2905614"/>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 name="Google Shape;124;p3"/>
                <p:cNvSpPr/>
                <p:nvPr/>
              </p:nvSpPr>
              <p:spPr>
                <a:xfrm>
                  <a:off x="4959516" y="2905614"/>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125" name="Google Shape;125;p3"/>
                <p:cNvCxnSpPr/>
                <p:nvPr/>
              </p:nvCxnSpPr>
              <p:spPr>
                <a:xfrm>
                  <a:off x="4959516" y="2905614"/>
                  <a:ext cx="0" cy="1080000"/>
                </a:xfrm>
                <a:prstGeom prst="straightConnector1">
                  <a:avLst/>
                </a:prstGeom>
                <a:noFill/>
                <a:ln w="12700" cap="flat" cmpd="sng">
                  <a:solidFill>
                    <a:srgbClr val="FFFFFF"/>
                  </a:solidFill>
                  <a:prstDash val="solid"/>
                  <a:miter lim="800000"/>
                  <a:headEnd type="none" w="med" len="med"/>
                  <a:tailEnd type="none" w="med" len="med"/>
                </a:ln>
              </p:spPr>
            </p:cxn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6"/>
        <p:cNvGrpSpPr/>
        <p:nvPr/>
      </p:nvGrpSpPr>
      <p:grpSpPr>
        <a:xfrm>
          <a:off x="0" y="0"/>
          <a:ext cx="0" cy="0"/>
          <a:chOff x="0" y="0"/>
          <a:chExt cx="0" cy="0"/>
        </a:xfrm>
      </p:grpSpPr>
      <p:sp>
        <p:nvSpPr>
          <p:cNvPr id="657" name="Google Shape;657;p21"/>
          <p:cNvSpPr txBox="1">
            <a:spLocks noGrp="1"/>
          </p:cNvSpPr>
          <p:nvPr>
            <p:ph type="title"/>
          </p:nvPr>
        </p:nvSpPr>
        <p:spPr>
          <a:xfrm>
            <a:off x="990001" y="955674"/>
            <a:ext cx="3531600" cy="1385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2800"/>
              <a:buFont typeface="Sorts Mill Goudy"/>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8" name="Google Shape;658;p21"/>
          <p:cNvSpPr txBox="1">
            <a:spLocks noGrp="1"/>
          </p:cNvSpPr>
          <p:nvPr>
            <p:ph type="body" idx="1"/>
          </p:nvPr>
        </p:nvSpPr>
        <p:spPr>
          <a:xfrm>
            <a:off x="5444850" y="882651"/>
            <a:ext cx="5760000" cy="4895700"/>
          </a:xfrm>
          <a:prstGeom prst="rect">
            <a:avLst/>
          </a:prstGeom>
          <a:noFill/>
          <a:ln>
            <a:noFill/>
          </a:ln>
        </p:spPr>
        <p:txBody>
          <a:bodyPr spcFirstLastPara="1" wrap="square" lIns="91425" tIns="45700" rIns="91425" bIns="45700" anchor="t" anchorCtr="0">
            <a:noAutofit/>
          </a:bodyPr>
          <a:lstStyle>
            <a:lvl1pPr marL="457200" lvl="0" indent="-431800" algn="l" rtl="0">
              <a:lnSpc>
                <a:spcPct val="150000"/>
              </a:lnSpc>
              <a:spcBef>
                <a:spcPts val="1000"/>
              </a:spcBef>
              <a:spcAft>
                <a:spcPts val="0"/>
              </a:spcAft>
              <a:buSzPts val="3200"/>
              <a:buChar char="·"/>
              <a:defRPr sz="3200"/>
            </a:lvl1pPr>
            <a:lvl2pPr marL="914400" lvl="1" indent="-228600" algn="l" rtl="0">
              <a:lnSpc>
                <a:spcPct val="150000"/>
              </a:lnSpc>
              <a:spcBef>
                <a:spcPts val="500"/>
              </a:spcBef>
              <a:spcAft>
                <a:spcPts val="0"/>
              </a:spcAft>
              <a:buClr>
                <a:schemeClr val="dk1"/>
              </a:buClr>
              <a:buSzPts val="2800"/>
              <a:buFont typeface="Avenir"/>
              <a:buNone/>
              <a:defRPr sz="2800"/>
            </a:lvl2pPr>
            <a:lvl3pPr marL="1371600" lvl="2" indent="-381000" algn="l" rtl="0">
              <a:lnSpc>
                <a:spcPct val="150000"/>
              </a:lnSpc>
              <a:spcBef>
                <a:spcPts val="500"/>
              </a:spcBef>
              <a:spcAft>
                <a:spcPts val="0"/>
              </a:spcAft>
              <a:buSzPts val="2400"/>
              <a:buChar char="·"/>
              <a:defRPr sz="2400"/>
            </a:lvl3pPr>
            <a:lvl4pPr marL="1828800" lvl="3" indent="-228600" algn="l" rtl="0">
              <a:lnSpc>
                <a:spcPct val="150000"/>
              </a:lnSpc>
              <a:spcBef>
                <a:spcPts val="500"/>
              </a:spcBef>
              <a:spcAft>
                <a:spcPts val="0"/>
              </a:spcAft>
              <a:buSzPts val="2000"/>
              <a:buFont typeface="Avenir"/>
              <a:buNone/>
              <a:defRPr sz="2000"/>
            </a:lvl4pPr>
            <a:lvl5pPr marL="2286000" lvl="4" indent="-355600" algn="l" rtl="0">
              <a:lnSpc>
                <a:spcPct val="150000"/>
              </a:lnSpc>
              <a:spcBef>
                <a:spcPts val="500"/>
              </a:spcBef>
              <a:spcAft>
                <a:spcPts val="0"/>
              </a:spcAft>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59" name="Google Shape;659;p21"/>
          <p:cNvSpPr txBox="1">
            <a:spLocks noGrp="1"/>
          </p:cNvSpPr>
          <p:nvPr>
            <p:ph type="body" idx="2"/>
          </p:nvPr>
        </p:nvSpPr>
        <p:spPr>
          <a:xfrm>
            <a:off x="989401" y="2584759"/>
            <a:ext cx="3531600" cy="3193800"/>
          </a:xfrm>
          <a:prstGeom prst="rect">
            <a:avLst/>
          </a:prstGeom>
          <a:noFill/>
          <a:ln>
            <a:noFill/>
          </a:ln>
        </p:spPr>
        <p:txBody>
          <a:bodyPr spcFirstLastPara="1" wrap="square" lIns="91425" tIns="45700" rIns="91425" bIns="45700" anchor="t" anchorCtr="0">
            <a:noAutofit/>
          </a:bodyPr>
          <a:lstStyle>
            <a:lvl1pPr marL="457200" lvl="0" indent="-228600" algn="l" rtl="0">
              <a:lnSpc>
                <a:spcPct val="150000"/>
              </a:lnSpc>
              <a:spcBef>
                <a:spcPts val="1000"/>
              </a:spcBef>
              <a:spcAft>
                <a:spcPts val="0"/>
              </a:spcAft>
              <a:buSzPts val="2000"/>
              <a:buNone/>
              <a:defRPr sz="2000"/>
            </a:lvl1pPr>
            <a:lvl2pPr marL="914400" lvl="1" indent="-228600" algn="l" rtl="0">
              <a:lnSpc>
                <a:spcPct val="150000"/>
              </a:lnSpc>
              <a:spcBef>
                <a:spcPts val="500"/>
              </a:spcBef>
              <a:spcAft>
                <a:spcPts val="0"/>
              </a:spcAft>
              <a:buClr>
                <a:schemeClr val="dk1"/>
              </a:buClr>
              <a:buSzPts val="1400"/>
              <a:buFont typeface="Avenir"/>
              <a:buNone/>
              <a:defRPr sz="1400"/>
            </a:lvl2pPr>
            <a:lvl3pPr marL="1371600" lvl="2" indent="-228600" algn="l" rtl="0">
              <a:lnSpc>
                <a:spcPct val="150000"/>
              </a:lnSpc>
              <a:spcBef>
                <a:spcPts val="500"/>
              </a:spcBef>
              <a:spcAft>
                <a:spcPts val="0"/>
              </a:spcAft>
              <a:buSzPts val="1200"/>
              <a:buNone/>
              <a:defRPr sz="1200"/>
            </a:lvl3pPr>
            <a:lvl4pPr marL="1828800" lvl="3" indent="-228600" algn="l" rtl="0">
              <a:lnSpc>
                <a:spcPct val="150000"/>
              </a:lnSpc>
              <a:spcBef>
                <a:spcPts val="500"/>
              </a:spcBef>
              <a:spcAft>
                <a:spcPts val="0"/>
              </a:spcAft>
              <a:buSzPts val="1000"/>
              <a:buFont typeface="Avenir"/>
              <a:buNone/>
              <a:defRPr sz="1000"/>
            </a:lvl4pPr>
            <a:lvl5pPr marL="2286000" lvl="4" indent="-228600" algn="l" rtl="0">
              <a:lnSpc>
                <a:spcPct val="150000"/>
              </a:lnSpc>
              <a:spcBef>
                <a:spcPts val="500"/>
              </a:spcBef>
              <a:spcAft>
                <a:spcPts val="0"/>
              </a:spcAft>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60" name="Google Shape;660;p21"/>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1" name="Google Shape;661;p21"/>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2" name="Google Shape;662;p21"/>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63" name="Google Shape;663;p21"/>
          <p:cNvCxnSpPr/>
          <p:nvPr/>
        </p:nvCxnSpPr>
        <p:spPr>
          <a:xfrm>
            <a:off x="4979988" y="540000"/>
            <a:ext cx="0" cy="5778000"/>
          </a:xfrm>
          <a:prstGeom prst="straightConnector1">
            <a:avLst/>
          </a:prstGeom>
          <a:noFill/>
          <a:ln w="12700" cap="flat" cmpd="sng">
            <a:solidFill>
              <a:srgbClr val="FFFFFF">
                <a:alpha val="40000"/>
              </a:srgbClr>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4"/>
        <p:cNvGrpSpPr/>
        <p:nvPr/>
      </p:nvGrpSpPr>
      <p:grpSpPr>
        <a:xfrm>
          <a:off x="0" y="0"/>
          <a:ext cx="0" cy="0"/>
          <a:chOff x="0" y="0"/>
          <a:chExt cx="0" cy="0"/>
        </a:xfrm>
      </p:grpSpPr>
      <p:sp>
        <p:nvSpPr>
          <p:cNvPr id="665" name="Google Shape;665;p22"/>
          <p:cNvSpPr txBox="1">
            <a:spLocks noGrp="1"/>
          </p:cNvSpPr>
          <p:nvPr>
            <p:ph type="title"/>
          </p:nvPr>
        </p:nvSpPr>
        <p:spPr>
          <a:xfrm>
            <a:off x="990000" y="955456"/>
            <a:ext cx="3531600" cy="1385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2800"/>
              <a:buFont typeface="Sorts Mill Goudy"/>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6" name="Google Shape;666;p22"/>
          <p:cNvSpPr>
            <a:spLocks noGrp="1"/>
          </p:cNvSpPr>
          <p:nvPr>
            <p:ph type="pic" idx="2"/>
          </p:nvPr>
        </p:nvSpPr>
        <p:spPr>
          <a:xfrm>
            <a:off x="5537200" y="540001"/>
            <a:ext cx="6114900" cy="5238600"/>
          </a:xfrm>
          <a:prstGeom prst="rect">
            <a:avLst/>
          </a:prstGeom>
          <a:noFill/>
          <a:ln>
            <a:noFill/>
          </a:ln>
        </p:spPr>
        <p:txBody>
          <a:bodyPr spcFirstLastPara="1" wrap="square" lIns="91425" tIns="45700" rIns="91425" bIns="45700" anchor="t" anchorCtr="0">
            <a:noAutofit/>
          </a:bodyPr>
          <a:lstStyle>
            <a:lvl1pPr marR="0" lvl="0" algn="l" rtl="0">
              <a:lnSpc>
                <a:spcPct val="150000"/>
              </a:lnSpc>
              <a:spcBef>
                <a:spcPts val="1000"/>
              </a:spcBef>
              <a:spcAft>
                <a:spcPts val="0"/>
              </a:spcAft>
              <a:buClr>
                <a:schemeClr val="accent3"/>
              </a:buClr>
              <a:buSzPts val="3200"/>
              <a:buFont typeface="Noto Sans Symbols"/>
              <a:buNone/>
              <a:defRPr sz="3200" b="0" i="0" u="none" strike="noStrike" cap="none">
                <a:solidFill>
                  <a:schemeClr val="dk1"/>
                </a:solidFill>
                <a:latin typeface="Avenir"/>
                <a:ea typeface="Avenir"/>
                <a:cs typeface="Avenir"/>
                <a:sym typeface="Avenir"/>
              </a:defRPr>
            </a:lvl1pPr>
            <a:lvl2pPr marR="0" lvl="1" algn="l" rtl="0">
              <a:lnSpc>
                <a:spcPct val="150000"/>
              </a:lnSpc>
              <a:spcBef>
                <a:spcPts val="500"/>
              </a:spcBef>
              <a:spcAft>
                <a:spcPts val="0"/>
              </a:spcAft>
              <a:buClr>
                <a:schemeClr val="dk1"/>
              </a:buClr>
              <a:buSzPts val="2800"/>
              <a:buFont typeface="Avenir"/>
              <a:buNone/>
              <a:defRPr sz="2800" b="0" i="1" u="none" strike="noStrike" cap="none">
                <a:solidFill>
                  <a:schemeClr val="dk1"/>
                </a:solidFill>
                <a:latin typeface="Avenir"/>
                <a:ea typeface="Avenir"/>
                <a:cs typeface="Avenir"/>
                <a:sym typeface="Avenir"/>
              </a:defRPr>
            </a:lvl2pPr>
            <a:lvl3pPr marR="0" lvl="2" algn="l" rtl="0">
              <a:lnSpc>
                <a:spcPct val="150000"/>
              </a:lnSpc>
              <a:spcBef>
                <a:spcPts val="500"/>
              </a:spcBef>
              <a:spcAft>
                <a:spcPts val="0"/>
              </a:spcAft>
              <a:buClr>
                <a:schemeClr val="accent3"/>
              </a:buClr>
              <a:buSzPts val="2400"/>
              <a:buFont typeface="Noto Sans Symbols"/>
              <a:buNone/>
              <a:defRPr sz="2400" b="0" i="0" u="none" strike="noStrike" cap="none">
                <a:solidFill>
                  <a:schemeClr val="dk1"/>
                </a:solidFill>
                <a:latin typeface="Avenir"/>
                <a:ea typeface="Avenir"/>
                <a:cs typeface="Avenir"/>
                <a:sym typeface="Avenir"/>
              </a:defRPr>
            </a:lvl3pPr>
            <a:lvl4pPr marR="0" lvl="3" algn="l" rtl="0">
              <a:lnSpc>
                <a:spcPct val="150000"/>
              </a:lnSpc>
              <a:spcBef>
                <a:spcPts val="500"/>
              </a:spcBef>
              <a:spcAft>
                <a:spcPts val="0"/>
              </a:spcAft>
              <a:buClr>
                <a:schemeClr val="accent3"/>
              </a:buClr>
              <a:buSzPts val="2000"/>
              <a:buFont typeface="Avenir"/>
              <a:buNone/>
              <a:defRPr sz="2000" b="0" i="1" u="none" strike="noStrike" cap="none">
                <a:solidFill>
                  <a:schemeClr val="dk1"/>
                </a:solidFill>
                <a:latin typeface="Avenir"/>
                <a:ea typeface="Avenir"/>
                <a:cs typeface="Avenir"/>
                <a:sym typeface="Avenir"/>
              </a:defRPr>
            </a:lvl4pPr>
            <a:lvl5pPr marR="0" lvl="4" algn="l" rtl="0">
              <a:lnSpc>
                <a:spcPct val="150000"/>
              </a:lnSpc>
              <a:spcBef>
                <a:spcPts val="500"/>
              </a:spcBef>
              <a:spcAft>
                <a:spcPts val="0"/>
              </a:spcAft>
              <a:buClr>
                <a:schemeClr val="accent3"/>
              </a:buClr>
              <a:buSzPts val="2000"/>
              <a:buFont typeface="Noto Sans Symbols"/>
              <a:buNone/>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9pPr>
          </a:lstStyle>
          <a:p>
            <a:endParaRPr/>
          </a:p>
        </p:txBody>
      </p:sp>
      <p:sp>
        <p:nvSpPr>
          <p:cNvPr id="667" name="Google Shape;667;p22"/>
          <p:cNvSpPr txBox="1">
            <a:spLocks noGrp="1"/>
          </p:cNvSpPr>
          <p:nvPr>
            <p:ph type="body" idx="1"/>
          </p:nvPr>
        </p:nvSpPr>
        <p:spPr>
          <a:xfrm>
            <a:off x="990000" y="2584758"/>
            <a:ext cx="3531600" cy="3284100"/>
          </a:xfrm>
          <a:prstGeom prst="rect">
            <a:avLst/>
          </a:prstGeom>
          <a:noFill/>
          <a:ln>
            <a:noFill/>
          </a:ln>
        </p:spPr>
        <p:txBody>
          <a:bodyPr spcFirstLastPara="1" wrap="square" lIns="91425" tIns="45700" rIns="91425" bIns="45700" anchor="t" anchorCtr="0">
            <a:noAutofit/>
          </a:bodyPr>
          <a:lstStyle>
            <a:lvl1pPr marL="457200" lvl="0" indent="-228600" algn="l" rtl="0">
              <a:lnSpc>
                <a:spcPct val="150000"/>
              </a:lnSpc>
              <a:spcBef>
                <a:spcPts val="1000"/>
              </a:spcBef>
              <a:spcAft>
                <a:spcPts val="0"/>
              </a:spcAft>
              <a:buSzPts val="2000"/>
              <a:buNone/>
              <a:defRPr sz="2000"/>
            </a:lvl1pPr>
            <a:lvl2pPr marL="914400" lvl="1" indent="-228600" algn="l" rtl="0">
              <a:lnSpc>
                <a:spcPct val="150000"/>
              </a:lnSpc>
              <a:spcBef>
                <a:spcPts val="500"/>
              </a:spcBef>
              <a:spcAft>
                <a:spcPts val="0"/>
              </a:spcAft>
              <a:buClr>
                <a:schemeClr val="dk1"/>
              </a:buClr>
              <a:buSzPts val="1400"/>
              <a:buFont typeface="Avenir"/>
              <a:buNone/>
              <a:defRPr sz="1400"/>
            </a:lvl2pPr>
            <a:lvl3pPr marL="1371600" lvl="2" indent="-228600" algn="l" rtl="0">
              <a:lnSpc>
                <a:spcPct val="150000"/>
              </a:lnSpc>
              <a:spcBef>
                <a:spcPts val="500"/>
              </a:spcBef>
              <a:spcAft>
                <a:spcPts val="0"/>
              </a:spcAft>
              <a:buSzPts val="1200"/>
              <a:buNone/>
              <a:defRPr sz="1200"/>
            </a:lvl3pPr>
            <a:lvl4pPr marL="1828800" lvl="3" indent="-228600" algn="l" rtl="0">
              <a:lnSpc>
                <a:spcPct val="150000"/>
              </a:lnSpc>
              <a:spcBef>
                <a:spcPts val="500"/>
              </a:spcBef>
              <a:spcAft>
                <a:spcPts val="0"/>
              </a:spcAft>
              <a:buSzPts val="1000"/>
              <a:buFont typeface="Avenir"/>
              <a:buNone/>
              <a:defRPr sz="1000"/>
            </a:lvl4pPr>
            <a:lvl5pPr marL="2286000" lvl="4" indent="-228600" algn="l" rtl="0">
              <a:lnSpc>
                <a:spcPct val="150000"/>
              </a:lnSpc>
              <a:spcBef>
                <a:spcPts val="500"/>
              </a:spcBef>
              <a:spcAft>
                <a:spcPts val="0"/>
              </a:spcAft>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68" name="Google Shape;668;p22"/>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9" name="Google Shape;669;p22"/>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0" name="Google Shape;670;p22"/>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71" name="Google Shape;671;p22"/>
          <p:cNvCxnSpPr/>
          <p:nvPr/>
        </p:nvCxnSpPr>
        <p:spPr>
          <a:xfrm>
            <a:off x="4979988" y="540000"/>
            <a:ext cx="0" cy="5778000"/>
          </a:xfrm>
          <a:prstGeom prst="straightConnector1">
            <a:avLst/>
          </a:prstGeom>
          <a:noFill/>
          <a:ln w="12700" cap="flat" cmpd="sng">
            <a:solidFill>
              <a:srgbClr val="FFFFFF">
                <a:alpha val="40000"/>
              </a:srgbClr>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2"/>
        <p:cNvGrpSpPr/>
        <p:nvPr/>
      </p:nvGrpSpPr>
      <p:grpSpPr>
        <a:xfrm>
          <a:off x="0" y="0"/>
          <a:ext cx="0" cy="0"/>
          <a:chOff x="0" y="0"/>
          <a:chExt cx="0" cy="0"/>
        </a:xfrm>
      </p:grpSpPr>
      <p:sp>
        <p:nvSpPr>
          <p:cNvPr id="673" name="Google Shape;673;p23"/>
          <p:cNvSpPr txBox="1">
            <a:spLocks noGrp="1"/>
          </p:cNvSpPr>
          <p:nvPr>
            <p:ph type="title"/>
          </p:nvPr>
        </p:nvSpPr>
        <p:spPr>
          <a:xfrm>
            <a:off x="989400" y="395289"/>
            <a:ext cx="10213200" cy="11127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4" name="Google Shape;674;p23"/>
          <p:cNvSpPr txBox="1">
            <a:spLocks noGrp="1"/>
          </p:cNvSpPr>
          <p:nvPr>
            <p:ph type="body" idx="1"/>
          </p:nvPr>
        </p:nvSpPr>
        <p:spPr>
          <a:xfrm rot="5400000">
            <a:off x="4075950" y="-1400625"/>
            <a:ext cx="4040100" cy="10213200"/>
          </a:xfrm>
          <a:prstGeom prst="rect">
            <a:avLst/>
          </a:prstGeom>
          <a:noFill/>
          <a:ln>
            <a:noFill/>
          </a:ln>
        </p:spPr>
        <p:txBody>
          <a:bodyPr spcFirstLastPara="1" wrap="square" lIns="91425" tIns="45700" rIns="91425" bIns="45700" anchor="t" anchorCtr="0">
            <a:noAutofit/>
          </a:bodyPr>
          <a:lstStyle>
            <a:lvl1pPr marL="457200" lvl="0" indent="-342900" algn="l" rtl="0">
              <a:lnSpc>
                <a:spcPct val="150000"/>
              </a:lnSpc>
              <a:spcBef>
                <a:spcPts val="1000"/>
              </a:spcBef>
              <a:spcAft>
                <a:spcPts val="0"/>
              </a:spcAft>
              <a:buSzPts val="1800"/>
              <a:buChar char="·"/>
              <a:defRPr/>
            </a:lvl1pPr>
            <a:lvl2pPr marL="914400" lvl="1" indent="-228600" algn="l" rtl="0">
              <a:lnSpc>
                <a:spcPct val="150000"/>
              </a:lnSpc>
              <a:spcBef>
                <a:spcPts val="500"/>
              </a:spcBef>
              <a:spcAft>
                <a:spcPts val="0"/>
              </a:spcAft>
              <a:buClr>
                <a:schemeClr val="dk1"/>
              </a:buClr>
              <a:buSzPts val="1800"/>
              <a:buNone/>
              <a:defRPr/>
            </a:lvl2pPr>
            <a:lvl3pPr marL="1371600" lvl="2" indent="-342900" algn="l" rtl="0">
              <a:lnSpc>
                <a:spcPct val="150000"/>
              </a:lnSpc>
              <a:spcBef>
                <a:spcPts val="500"/>
              </a:spcBef>
              <a:spcAft>
                <a:spcPts val="0"/>
              </a:spcAft>
              <a:buSzPts val="1800"/>
              <a:buChar char="·"/>
              <a:defRPr/>
            </a:lvl3pPr>
            <a:lvl4pPr marL="1828800" lvl="3" indent="-228600" algn="l" rtl="0">
              <a:lnSpc>
                <a:spcPct val="150000"/>
              </a:lnSpc>
              <a:spcBef>
                <a:spcPts val="500"/>
              </a:spcBef>
              <a:spcAft>
                <a:spcPts val="0"/>
              </a:spcAft>
              <a:buSzPts val="1800"/>
              <a:buNone/>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75" name="Google Shape;675;p23"/>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6" name="Google Shape;676;p23"/>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7" name="Google Shape;677;p23"/>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8"/>
        <p:cNvGrpSpPr/>
        <p:nvPr/>
      </p:nvGrpSpPr>
      <p:grpSpPr>
        <a:xfrm>
          <a:off x="0" y="0"/>
          <a:ext cx="0" cy="0"/>
          <a:chOff x="0" y="0"/>
          <a:chExt cx="0" cy="0"/>
        </a:xfrm>
      </p:grpSpPr>
      <p:sp>
        <p:nvSpPr>
          <p:cNvPr id="679" name="Google Shape;679;p24"/>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2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rtl="0">
              <a:lnSpc>
                <a:spcPct val="150000"/>
              </a:lnSpc>
              <a:spcBef>
                <a:spcPts val="1000"/>
              </a:spcBef>
              <a:spcAft>
                <a:spcPts val="0"/>
              </a:spcAft>
              <a:buSzPts val="1800"/>
              <a:buChar char="·"/>
              <a:defRPr/>
            </a:lvl1pPr>
            <a:lvl2pPr marL="914400" lvl="1" indent="-228600" algn="l" rtl="0">
              <a:lnSpc>
                <a:spcPct val="150000"/>
              </a:lnSpc>
              <a:spcBef>
                <a:spcPts val="500"/>
              </a:spcBef>
              <a:spcAft>
                <a:spcPts val="0"/>
              </a:spcAft>
              <a:buClr>
                <a:schemeClr val="dk1"/>
              </a:buClr>
              <a:buSzPts val="1800"/>
              <a:buNone/>
              <a:defRPr/>
            </a:lvl2pPr>
            <a:lvl3pPr marL="1371600" lvl="2" indent="-342900" algn="l" rtl="0">
              <a:lnSpc>
                <a:spcPct val="150000"/>
              </a:lnSpc>
              <a:spcBef>
                <a:spcPts val="500"/>
              </a:spcBef>
              <a:spcAft>
                <a:spcPts val="0"/>
              </a:spcAft>
              <a:buSzPts val="1800"/>
              <a:buChar char="·"/>
              <a:defRPr/>
            </a:lvl3pPr>
            <a:lvl4pPr marL="1828800" lvl="3" indent="-228600" algn="l" rtl="0">
              <a:lnSpc>
                <a:spcPct val="150000"/>
              </a:lnSpc>
              <a:spcBef>
                <a:spcPts val="500"/>
              </a:spcBef>
              <a:spcAft>
                <a:spcPts val="0"/>
              </a:spcAft>
              <a:buSzPts val="1800"/>
              <a:buNone/>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81" name="Google Shape;681;p24"/>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2" name="Google Shape;682;p24"/>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3" name="Google Shape;683;p24"/>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568163" y="400049"/>
            <a:ext cx="8647800" cy="1185000"/>
          </a:xfrm>
          <a:prstGeom prst="rect">
            <a:avLst/>
          </a:prstGeom>
          <a:noFill/>
          <a:ln>
            <a:noFill/>
          </a:ln>
        </p:spPr>
        <p:txBody>
          <a:bodyPr spcFirstLastPara="1" wrap="square" lIns="0" tIns="45700" rIns="91425" bIns="45700" anchor="b" anchorCtr="0">
            <a:noAutofit/>
          </a:bodyPr>
          <a:lstStyle>
            <a:lvl1pPr lvl="0" algn="l" rtl="0">
              <a:lnSpc>
                <a:spcPct val="100000"/>
              </a:lnSpc>
              <a:spcBef>
                <a:spcPts val="0"/>
              </a:spcBef>
              <a:spcAft>
                <a:spcPts val="0"/>
              </a:spcAft>
              <a:buClr>
                <a:schemeClr val="dk1"/>
              </a:buClr>
              <a:buSzPts val="3600"/>
              <a:buFont typeface="Sorts Mill Goud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 name="Google Shape;128;p4"/>
          <p:cNvSpPr txBox="1">
            <a:spLocks noGrp="1"/>
          </p:cNvSpPr>
          <p:nvPr>
            <p:ph type="body" idx="1"/>
          </p:nvPr>
        </p:nvSpPr>
        <p:spPr>
          <a:xfrm>
            <a:off x="568163" y="1997132"/>
            <a:ext cx="8652900" cy="4232100"/>
          </a:xfrm>
          <a:prstGeom prst="rect">
            <a:avLst/>
          </a:prstGeom>
          <a:noFill/>
          <a:ln>
            <a:noFill/>
          </a:ln>
        </p:spPr>
        <p:txBody>
          <a:bodyPr spcFirstLastPara="1" wrap="square" lIns="0" tIns="45700" rIns="91425" bIns="45700" anchor="t" anchorCtr="0">
            <a:noAutofit/>
          </a:bodyPr>
          <a:lstStyle>
            <a:lvl1pPr marL="457200" lvl="0" indent="-342900" algn="l" rtl="0">
              <a:lnSpc>
                <a:spcPct val="130000"/>
              </a:lnSpc>
              <a:spcBef>
                <a:spcPts val="1000"/>
              </a:spcBef>
              <a:spcAft>
                <a:spcPts val="0"/>
              </a:spcAft>
              <a:buSzPts val="1800"/>
              <a:buFont typeface="Arial"/>
              <a:buChar char="•"/>
              <a:defRPr sz="1800"/>
            </a:lvl1pPr>
            <a:lvl2pPr marL="914400" lvl="1" indent="-342900" algn="l" rtl="0">
              <a:lnSpc>
                <a:spcPct val="130000"/>
              </a:lnSpc>
              <a:spcBef>
                <a:spcPts val="500"/>
              </a:spcBef>
              <a:spcAft>
                <a:spcPts val="0"/>
              </a:spcAft>
              <a:buClr>
                <a:schemeClr val="dk1"/>
              </a:buClr>
              <a:buSzPts val="1800"/>
              <a:buFont typeface="Arial"/>
              <a:buChar char="•"/>
              <a:defRPr sz="1800"/>
            </a:lvl2pPr>
            <a:lvl3pPr marL="1371600" lvl="2" indent="-342900" algn="l" rtl="0">
              <a:lnSpc>
                <a:spcPct val="130000"/>
              </a:lnSpc>
              <a:spcBef>
                <a:spcPts val="500"/>
              </a:spcBef>
              <a:spcAft>
                <a:spcPts val="0"/>
              </a:spcAft>
              <a:buSzPts val="1800"/>
              <a:buFont typeface="Arial"/>
              <a:buChar char="•"/>
              <a:defRPr sz="1800"/>
            </a:lvl3pPr>
            <a:lvl4pPr marL="1828800" lvl="3" indent="-342900" algn="l" rtl="0">
              <a:lnSpc>
                <a:spcPct val="130000"/>
              </a:lnSpc>
              <a:spcBef>
                <a:spcPts val="500"/>
              </a:spcBef>
              <a:spcAft>
                <a:spcPts val="0"/>
              </a:spcAft>
              <a:buSzPts val="1800"/>
              <a:buFont typeface="Arial"/>
              <a:buChar char="•"/>
              <a:defRPr sz="1800"/>
            </a:lvl4pPr>
            <a:lvl5pPr marL="2286000" lvl="4" indent="-342900" algn="l" rtl="0">
              <a:lnSpc>
                <a:spcPct val="130000"/>
              </a:lnSpc>
              <a:spcBef>
                <a:spcPts val="500"/>
              </a:spcBef>
              <a:spcAft>
                <a:spcPts val="0"/>
              </a:spcAft>
              <a:buSzPts val="1800"/>
              <a:buFont typeface="Arial"/>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29" name="Google Shape;129;p4"/>
          <p:cNvGrpSpPr/>
          <p:nvPr/>
        </p:nvGrpSpPr>
        <p:grpSpPr>
          <a:xfrm>
            <a:off x="9449380" y="-99731"/>
            <a:ext cx="2863930" cy="3265109"/>
            <a:chOff x="9420422" y="-99731"/>
            <a:chExt cx="2863930" cy="3265109"/>
          </a:xfrm>
        </p:grpSpPr>
        <p:grpSp>
          <p:nvGrpSpPr>
            <p:cNvPr id="130" name="Google Shape;130;p4"/>
            <p:cNvGrpSpPr/>
            <p:nvPr/>
          </p:nvGrpSpPr>
          <p:grpSpPr>
            <a:xfrm rot="2700000">
              <a:off x="9959403" y="200113"/>
              <a:ext cx="1785967" cy="2264242"/>
              <a:chOff x="3125006" y="3118681"/>
              <a:chExt cx="1785984" cy="2264264"/>
            </a:xfrm>
          </p:grpSpPr>
          <p:grpSp>
            <p:nvGrpSpPr>
              <p:cNvPr id="131" name="Google Shape;131;p4"/>
              <p:cNvGrpSpPr/>
              <p:nvPr/>
            </p:nvGrpSpPr>
            <p:grpSpPr>
              <a:xfrm>
                <a:off x="3136819" y="3118681"/>
                <a:ext cx="1761000" cy="2264264"/>
                <a:chOff x="4749017" y="2942982"/>
                <a:chExt cx="1761000" cy="2264264"/>
              </a:xfrm>
            </p:grpSpPr>
            <p:cxnSp>
              <p:nvCxnSpPr>
                <p:cNvPr id="132" name="Google Shape;132;p4"/>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133" name="Google Shape;133;p4"/>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134" name="Google Shape;134;p4"/>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35" name="Google Shape;135;p4"/>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136" name="Google Shape;136;p4"/>
              <p:cNvGrpSpPr/>
              <p:nvPr/>
            </p:nvGrpSpPr>
            <p:grpSpPr>
              <a:xfrm>
                <a:off x="3125006" y="3171595"/>
                <a:ext cx="1785984" cy="1799739"/>
                <a:chOff x="6879836" y="3516901"/>
                <a:chExt cx="1785984" cy="1799739"/>
              </a:xfrm>
            </p:grpSpPr>
            <p:sp>
              <p:nvSpPr>
                <p:cNvPr id="137" name="Google Shape;137;p4"/>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 name="Google Shape;138;p4"/>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139" name="Google Shape;139;p4"/>
            <p:cNvGrpSpPr/>
            <p:nvPr/>
          </p:nvGrpSpPr>
          <p:grpSpPr>
            <a:xfrm rot="5400000">
              <a:off x="10400269" y="1917603"/>
              <a:ext cx="633413" cy="1862138"/>
              <a:chOff x="5959192" y="333389"/>
              <a:chExt cx="633413" cy="1862138"/>
            </a:xfrm>
          </p:grpSpPr>
          <p:grpSp>
            <p:nvGrpSpPr>
              <p:cNvPr id="140" name="Google Shape;140;p4"/>
              <p:cNvGrpSpPr/>
              <p:nvPr/>
            </p:nvGrpSpPr>
            <p:grpSpPr>
              <a:xfrm>
                <a:off x="5959192" y="333389"/>
                <a:ext cx="633413" cy="1419225"/>
                <a:chOff x="5959192" y="333389"/>
                <a:chExt cx="633413" cy="1419225"/>
              </a:xfrm>
            </p:grpSpPr>
            <p:sp>
              <p:nvSpPr>
                <p:cNvPr id="141" name="Google Shape;141;p4"/>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 name="Google Shape;142;p4"/>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143" name="Google Shape;143;p4"/>
              <p:cNvCxnSpPr/>
              <p:nvPr/>
            </p:nvCxnSpPr>
            <p:spPr>
              <a:xfrm>
                <a:off x="6278281"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cxnSp>
        <p:nvCxnSpPr>
          <p:cNvPr id="144" name="Google Shape;144;p4"/>
          <p:cNvCxnSpPr/>
          <p:nvPr/>
        </p:nvCxnSpPr>
        <p:spPr>
          <a:xfrm>
            <a:off x="568163" y="1799498"/>
            <a:ext cx="540000" cy="0"/>
          </a:xfrm>
          <a:prstGeom prst="straightConnector1">
            <a:avLst/>
          </a:prstGeom>
          <a:noFill/>
          <a:ln w="12700" cap="flat" cmpd="sng">
            <a:solidFill>
              <a:srgbClr val="FFFFFF"/>
            </a:solidFill>
            <a:prstDash val="solid"/>
            <a:round/>
            <a:headEnd type="none" w="sm" len="sm"/>
            <a:tailEnd type="none" w="sm" len="sm"/>
          </a:ln>
        </p:spPr>
      </p:cxnSp>
      <p:grpSp>
        <p:nvGrpSpPr>
          <p:cNvPr id="145" name="Google Shape;145;p4"/>
          <p:cNvGrpSpPr/>
          <p:nvPr/>
        </p:nvGrpSpPr>
        <p:grpSpPr>
          <a:xfrm rot="10800000" flipH="1">
            <a:off x="9432734" y="3721101"/>
            <a:ext cx="2863930" cy="3265109"/>
            <a:chOff x="9420422" y="-99731"/>
            <a:chExt cx="2863930" cy="3265109"/>
          </a:xfrm>
        </p:grpSpPr>
        <p:grpSp>
          <p:nvGrpSpPr>
            <p:cNvPr id="146" name="Google Shape;146;p4"/>
            <p:cNvGrpSpPr/>
            <p:nvPr/>
          </p:nvGrpSpPr>
          <p:grpSpPr>
            <a:xfrm rot="2700000">
              <a:off x="9959403" y="200113"/>
              <a:ext cx="1785967" cy="2264242"/>
              <a:chOff x="3125006" y="3118681"/>
              <a:chExt cx="1785984" cy="2264264"/>
            </a:xfrm>
          </p:grpSpPr>
          <p:grpSp>
            <p:nvGrpSpPr>
              <p:cNvPr id="147" name="Google Shape;147;p4"/>
              <p:cNvGrpSpPr/>
              <p:nvPr/>
            </p:nvGrpSpPr>
            <p:grpSpPr>
              <a:xfrm>
                <a:off x="3136819" y="3118681"/>
                <a:ext cx="1761000" cy="2264264"/>
                <a:chOff x="4749017" y="2942982"/>
                <a:chExt cx="1761000" cy="2264264"/>
              </a:xfrm>
            </p:grpSpPr>
            <p:cxnSp>
              <p:nvCxnSpPr>
                <p:cNvPr id="148" name="Google Shape;148;p4"/>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149" name="Google Shape;149;p4"/>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150" name="Google Shape;150;p4"/>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51" name="Google Shape;151;p4"/>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152" name="Google Shape;152;p4"/>
              <p:cNvGrpSpPr/>
              <p:nvPr/>
            </p:nvGrpSpPr>
            <p:grpSpPr>
              <a:xfrm>
                <a:off x="3125006" y="3171595"/>
                <a:ext cx="1785984" cy="1799739"/>
                <a:chOff x="6879836" y="3516901"/>
                <a:chExt cx="1785984" cy="1799739"/>
              </a:xfrm>
            </p:grpSpPr>
            <p:sp>
              <p:nvSpPr>
                <p:cNvPr id="153" name="Google Shape;153;p4"/>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 name="Google Shape;154;p4"/>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155" name="Google Shape;155;p4"/>
            <p:cNvGrpSpPr/>
            <p:nvPr/>
          </p:nvGrpSpPr>
          <p:grpSpPr>
            <a:xfrm rot="5400000">
              <a:off x="10400269" y="1917603"/>
              <a:ext cx="633413" cy="1862138"/>
              <a:chOff x="5959192" y="333389"/>
              <a:chExt cx="633413" cy="1862138"/>
            </a:xfrm>
          </p:grpSpPr>
          <p:grpSp>
            <p:nvGrpSpPr>
              <p:cNvPr id="156" name="Google Shape;156;p4"/>
              <p:cNvGrpSpPr/>
              <p:nvPr/>
            </p:nvGrpSpPr>
            <p:grpSpPr>
              <a:xfrm>
                <a:off x="5959192" y="333389"/>
                <a:ext cx="633413" cy="1419225"/>
                <a:chOff x="5959192" y="333389"/>
                <a:chExt cx="633413" cy="1419225"/>
              </a:xfrm>
            </p:grpSpPr>
            <p:sp>
              <p:nvSpPr>
                <p:cNvPr id="157" name="Google Shape;157;p4"/>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 name="Google Shape;158;p4"/>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159" name="Google Shape;159;p4"/>
              <p:cNvCxnSpPr/>
              <p:nvPr/>
            </p:nvCxnSpPr>
            <p:spPr>
              <a:xfrm>
                <a:off x="6278281"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grpSp>
      <p:sp>
        <p:nvSpPr>
          <p:cNvPr id="160" name="Google Shape;160;p4"/>
          <p:cNvSpPr txBox="1">
            <a:spLocks noGrp="1"/>
          </p:cNvSpPr>
          <p:nvPr>
            <p:ph type="dt" idx="10"/>
          </p:nvPr>
        </p:nvSpPr>
        <p:spPr>
          <a:xfrm>
            <a:off x="568164" y="6357168"/>
            <a:ext cx="16419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000" cap="none">
                <a:solidFill>
                  <a:schemeClr val="dk1"/>
                </a:solidFill>
                <a:latin typeface="Avenir"/>
                <a:ea typeface="Avenir"/>
                <a:cs typeface="Avenir"/>
                <a:sym typeface="Aveni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1" name="Google Shape;161;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4"/>
          <p:cNvSpPr txBox="1">
            <a:spLocks noGrp="1"/>
          </p:cNvSpPr>
          <p:nvPr>
            <p:ph type="sldNum" idx="12"/>
          </p:nvPr>
        </p:nvSpPr>
        <p:spPr>
          <a:xfrm>
            <a:off x="9982800" y="6357600"/>
            <a:ext cx="16410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cap="none">
                <a:solidFill>
                  <a:schemeClr val="dk1"/>
                </a:solidFill>
                <a:latin typeface="Avenir"/>
                <a:ea typeface="Avenir"/>
                <a:cs typeface="Avenir"/>
                <a:sym typeface="Avenir"/>
              </a:defRPr>
            </a:lvl1pPr>
            <a:lvl2pPr marL="0" lvl="1" indent="0" algn="r" rtl="0">
              <a:spcBef>
                <a:spcPts val="0"/>
              </a:spcBef>
              <a:buNone/>
              <a:defRPr sz="1000" cap="none">
                <a:solidFill>
                  <a:schemeClr val="dk1"/>
                </a:solidFill>
                <a:latin typeface="Avenir"/>
                <a:ea typeface="Avenir"/>
                <a:cs typeface="Avenir"/>
                <a:sym typeface="Avenir"/>
              </a:defRPr>
            </a:lvl2pPr>
            <a:lvl3pPr marL="0" lvl="2" indent="0" algn="r" rtl="0">
              <a:spcBef>
                <a:spcPts val="0"/>
              </a:spcBef>
              <a:buNone/>
              <a:defRPr sz="1000" cap="none">
                <a:solidFill>
                  <a:schemeClr val="dk1"/>
                </a:solidFill>
                <a:latin typeface="Avenir"/>
                <a:ea typeface="Avenir"/>
                <a:cs typeface="Avenir"/>
                <a:sym typeface="Avenir"/>
              </a:defRPr>
            </a:lvl3pPr>
            <a:lvl4pPr marL="0" lvl="3" indent="0" algn="r" rtl="0">
              <a:spcBef>
                <a:spcPts val="0"/>
              </a:spcBef>
              <a:buNone/>
              <a:defRPr sz="1000" cap="none">
                <a:solidFill>
                  <a:schemeClr val="dk1"/>
                </a:solidFill>
                <a:latin typeface="Avenir"/>
                <a:ea typeface="Avenir"/>
                <a:cs typeface="Avenir"/>
                <a:sym typeface="Avenir"/>
              </a:defRPr>
            </a:lvl4pPr>
            <a:lvl5pPr marL="0" lvl="4" indent="0" algn="r" rtl="0">
              <a:spcBef>
                <a:spcPts val="0"/>
              </a:spcBef>
              <a:buNone/>
              <a:defRPr sz="1000" cap="none">
                <a:solidFill>
                  <a:schemeClr val="dk1"/>
                </a:solidFill>
                <a:latin typeface="Avenir"/>
                <a:ea typeface="Avenir"/>
                <a:cs typeface="Avenir"/>
                <a:sym typeface="Avenir"/>
              </a:defRPr>
            </a:lvl5pPr>
            <a:lvl6pPr marL="0" lvl="5" indent="0" algn="r" rtl="0">
              <a:spcBef>
                <a:spcPts val="0"/>
              </a:spcBef>
              <a:buNone/>
              <a:defRPr sz="1000" cap="none">
                <a:solidFill>
                  <a:schemeClr val="dk1"/>
                </a:solidFill>
                <a:latin typeface="Avenir"/>
                <a:ea typeface="Avenir"/>
                <a:cs typeface="Avenir"/>
                <a:sym typeface="Avenir"/>
              </a:defRPr>
            </a:lvl6pPr>
            <a:lvl7pPr marL="0" lvl="6" indent="0" algn="r" rtl="0">
              <a:spcBef>
                <a:spcPts val="0"/>
              </a:spcBef>
              <a:buNone/>
              <a:defRPr sz="1000" cap="none">
                <a:solidFill>
                  <a:schemeClr val="dk1"/>
                </a:solidFill>
                <a:latin typeface="Avenir"/>
                <a:ea typeface="Avenir"/>
                <a:cs typeface="Avenir"/>
                <a:sym typeface="Avenir"/>
              </a:defRPr>
            </a:lvl7pPr>
            <a:lvl8pPr marL="0" lvl="7" indent="0" algn="r" rtl="0">
              <a:spcBef>
                <a:spcPts val="0"/>
              </a:spcBef>
              <a:buNone/>
              <a:defRPr sz="1000" cap="none">
                <a:solidFill>
                  <a:schemeClr val="dk1"/>
                </a:solidFill>
                <a:latin typeface="Avenir"/>
                <a:ea typeface="Avenir"/>
                <a:cs typeface="Avenir"/>
                <a:sym typeface="Avenir"/>
              </a:defRPr>
            </a:lvl8pPr>
            <a:lvl9pPr marL="0" lvl="8" indent="0" algn="r" rtl="0">
              <a:spcBef>
                <a:spcPts val="0"/>
              </a:spcBef>
              <a:buNone/>
              <a:defRPr sz="1000"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163"/>
        <p:cNvGrpSpPr/>
        <p:nvPr/>
      </p:nvGrpSpPr>
      <p:grpSpPr>
        <a:xfrm>
          <a:off x="0" y="0"/>
          <a:ext cx="0" cy="0"/>
          <a:chOff x="0" y="0"/>
          <a:chExt cx="0" cy="0"/>
        </a:xfrm>
      </p:grpSpPr>
      <p:sp>
        <p:nvSpPr>
          <p:cNvPr id="164" name="Google Shape;164;p5"/>
          <p:cNvSpPr txBox="1">
            <a:spLocks noGrp="1"/>
          </p:cNvSpPr>
          <p:nvPr>
            <p:ph type="title"/>
          </p:nvPr>
        </p:nvSpPr>
        <p:spPr>
          <a:xfrm>
            <a:off x="2968408" y="1187450"/>
            <a:ext cx="6255900" cy="29970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4800"/>
              <a:buFont typeface="Sorts Mill Goudy"/>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5"/>
          <p:cNvSpPr txBox="1">
            <a:spLocks noGrp="1"/>
          </p:cNvSpPr>
          <p:nvPr>
            <p:ph type="body" idx="1"/>
          </p:nvPr>
        </p:nvSpPr>
        <p:spPr>
          <a:xfrm>
            <a:off x="2286000" y="4557712"/>
            <a:ext cx="7659600" cy="1639200"/>
          </a:xfrm>
          <a:prstGeom prst="rect">
            <a:avLst/>
          </a:prstGeom>
          <a:noFill/>
          <a:ln>
            <a:noFill/>
          </a:ln>
        </p:spPr>
        <p:txBody>
          <a:bodyPr spcFirstLastPara="1" wrap="square" lIns="91425" tIns="45700" rIns="91425" bIns="45700" anchor="t" anchorCtr="0">
            <a:noAutofit/>
          </a:bodyPr>
          <a:lstStyle>
            <a:lvl1pPr marL="457200" lvl="0" indent="-228600" algn="ctr" rtl="0">
              <a:lnSpc>
                <a:spcPct val="130000"/>
              </a:lnSpc>
              <a:spcBef>
                <a:spcPts val="1000"/>
              </a:spcBef>
              <a:spcAft>
                <a:spcPts val="0"/>
              </a:spcAft>
              <a:buClr>
                <a:schemeClr val="accent3"/>
              </a:buClr>
              <a:buSzPts val="1800"/>
              <a:buFont typeface="Arial"/>
              <a:buNone/>
              <a:defRPr sz="1800" cap="none">
                <a:solidFill>
                  <a:schemeClr val="dk1"/>
                </a:solidFill>
                <a:latin typeface="Avenir"/>
                <a:ea typeface="Avenir"/>
                <a:cs typeface="Avenir"/>
                <a:sym typeface="Avenir"/>
              </a:defRPr>
            </a:lvl1pPr>
            <a:lvl2pPr marL="914400" lvl="1" indent="-228600" algn="ctr" rtl="0">
              <a:lnSpc>
                <a:spcPct val="150000"/>
              </a:lnSpc>
              <a:spcBef>
                <a:spcPts val="500"/>
              </a:spcBef>
              <a:spcAft>
                <a:spcPts val="0"/>
              </a:spcAft>
              <a:buClr>
                <a:schemeClr val="dk1"/>
              </a:buClr>
              <a:buSzPts val="2000"/>
              <a:buFont typeface="Arial"/>
              <a:buNone/>
              <a:defRPr/>
            </a:lvl2pPr>
            <a:lvl3pPr marL="1371600" lvl="2" indent="-342900" algn="l" rtl="0">
              <a:lnSpc>
                <a:spcPct val="150000"/>
              </a:lnSpc>
              <a:spcBef>
                <a:spcPts val="500"/>
              </a:spcBef>
              <a:spcAft>
                <a:spcPts val="0"/>
              </a:spcAft>
              <a:buSzPts val="1800"/>
              <a:buChar char="·"/>
              <a:defRPr/>
            </a:lvl3pPr>
            <a:lvl4pPr marL="1828800" lvl="3" indent="-228600" algn="l" rtl="0">
              <a:lnSpc>
                <a:spcPct val="150000"/>
              </a:lnSpc>
              <a:spcBef>
                <a:spcPts val="500"/>
              </a:spcBef>
              <a:spcAft>
                <a:spcPts val="0"/>
              </a:spcAft>
              <a:buSzPts val="1800"/>
              <a:buNone/>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66" name="Google Shape;166;p5"/>
          <p:cNvGrpSpPr/>
          <p:nvPr/>
        </p:nvGrpSpPr>
        <p:grpSpPr>
          <a:xfrm flipH="1">
            <a:off x="7846931" y="-280462"/>
            <a:ext cx="4451972" cy="6580288"/>
            <a:chOff x="-106903" y="-280462"/>
            <a:chExt cx="4451972" cy="6580288"/>
          </a:xfrm>
        </p:grpSpPr>
        <p:grpSp>
          <p:nvGrpSpPr>
            <p:cNvPr id="167" name="Google Shape;167;p5"/>
            <p:cNvGrpSpPr/>
            <p:nvPr/>
          </p:nvGrpSpPr>
          <p:grpSpPr>
            <a:xfrm rot="2700000">
              <a:off x="890332" y="26255"/>
              <a:ext cx="2457501" cy="3838538"/>
              <a:chOff x="587376" y="280988"/>
              <a:chExt cx="2457525" cy="3838575"/>
            </a:xfrm>
          </p:grpSpPr>
          <p:sp>
            <p:nvSpPr>
              <p:cNvPr id="168" name="Google Shape;168;p5"/>
              <p:cNvSpPr/>
              <p:nvPr/>
            </p:nvSpPr>
            <p:spPr>
              <a:xfrm>
                <a:off x="1816101" y="1443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 name="Google Shape;169;p5"/>
              <p:cNvSpPr/>
              <p:nvPr/>
            </p:nvSpPr>
            <p:spPr>
              <a:xfrm>
                <a:off x="1816101" y="2205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 name="Google Shape;170;p5"/>
              <p:cNvSpPr/>
              <p:nvPr/>
            </p:nvSpPr>
            <p:spPr>
              <a:xfrm>
                <a:off x="587376" y="1443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 name="Google Shape;171;p5"/>
              <p:cNvSpPr/>
              <p:nvPr/>
            </p:nvSpPr>
            <p:spPr>
              <a:xfrm>
                <a:off x="587376" y="2205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 name="Google Shape;172;p5"/>
              <p:cNvSpPr/>
              <p:nvPr/>
            </p:nvSpPr>
            <p:spPr>
              <a:xfrm>
                <a:off x="587376" y="2967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 name="Google Shape;173;p5"/>
              <p:cNvSpPr/>
              <p:nvPr/>
            </p:nvSpPr>
            <p:spPr>
              <a:xfrm>
                <a:off x="1816101" y="2967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 name="Google Shape;174;p5"/>
              <p:cNvSpPr/>
              <p:nvPr/>
            </p:nvSpPr>
            <p:spPr>
              <a:xfrm>
                <a:off x="1816101" y="280988"/>
                <a:ext cx="319088" cy="1419225"/>
              </a:xfrm>
              <a:custGeom>
                <a:avLst/>
                <a:gdLst/>
                <a:ahLst/>
                <a:cxnLst/>
                <a:rect l="l" t="t" r="r" b="b"/>
                <a:pathLst>
                  <a:path w="67" h="298" extrusionOk="0">
                    <a:moveTo>
                      <a:pt x="0" y="0"/>
                    </a:moveTo>
                    <a:cubicBezTo>
                      <a:pt x="0" y="298"/>
                      <a:pt x="0" y="298"/>
                      <a:pt x="0" y="298"/>
                    </a:cubicBezTo>
                    <a:cubicBezTo>
                      <a:pt x="41" y="261"/>
                      <a:pt x="67" y="208"/>
                      <a:pt x="67" y="149"/>
                    </a:cubicBezTo>
                    <a:cubicBezTo>
                      <a:pt x="67"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 name="Google Shape;175;p5"/>
              <p:cNvSpPr/>
              <p:nvPr/>
            </p:nvSpPr>
            <p:spPr>
              <a:xfrm>
                <a:off x="1497013" y="280988"/>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 name="Google Shape;176;p5"/>
              <p:cNvSpPr/>
              <p:nvPr/>
            </p:nvSpPr>
            <p:spPr>
              <a:xfrm>
                <a:off x="587376" y="1390651"/>
                <a:ext cx="1228725" cy="761999"/>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 name="Google Shape;177;p5"/>
              <p:cNvSpPr/>
              <p:nvPr/>
            </p:nvSpPr>
            <p:spPr>
              <a:xfrm>
                <a:off x="1816101" y="1362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 name="Google Shape;178;p5"/>
              <p:cNvSpPr/>
              <p:nvPr/>
            </p:nvSpPr>
            <p:spPr>
              <a:xfrm>
                <a:off x="587376" y="2124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 name="Google Shape;179;p5"/>
              <p:cNvSpPr/>
              <p:nvPr/>
            </p:nvSpPr>
            <p:spPr>
              <a:xfrm>
                <a:off x="1816101" y="2124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 name="Google Shape;180;p5"/>
              <p:cNvSpPr/>
              <p:nvPr/>
            </p:nvSpPr>
            <p:spPr>
              <a:xfrm>
                <a:off x="587376" y="2886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 name="Google Shape;181;p5"/>
              <p:cNvSpPr/>
              <p:nvPr/>
            </p:nvSpPr>
            <p:spPr>
              <a:xfrm>
                <a:off x="1816101" y="2886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182" name="Google Shape;182;p5"/>
              <p:cNvGrpSpPr/>
              <p:nvPr/>
            </p:nvGrpSpPr>
            <p:grpSpPr>
              <a:xfrm>
                <a:off x="587376" y="281063"/>
                <a:ext cx="2457525" cy="3838500"/>
                <a:chOff x="587376" y="281063"/>
                <a:chExt cx="2457525" cy="3838500"/>
              </a:xfrm>
            </p:grpSpPr>
            <p:cxnSp>
              <p:nvCxnSpPr>
                <p:cNvPr id="183" name="Google Shape;183;p5"/>
                <p:cNvCxnSpPr/>
                <p:nvPr/>
              </p:nvCxnSpPr>
              <p:spPr>
                <a:xfrm>
                  <a:off x="587376" y="1443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184" name="Google Shape;184;p5"/>
                <p:cNvCxnSpPr/>
                <p:nvPr/>
              </p:nvCxnSpPr>
              <p:spPr>
                <a:xfrm rot="10800000" flipH="1">
                  <a:off x="1816101" y="1443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185" name="Google Shape;185;p5"/>
                <p:cNvCxnSpPr/>
                <p:nvPr/>
              </p:nvCxnSpPr>
              <p:spPr>
                <a:xfrm>
                  <a:off x="1816101" y="281063"/>
                  <a:ext cx="0" cy="3838500"/>
                </a:xfrm>
                <a:prstGeom prst="straightConnector1">
                  <a:avLst/>
                </a:prstGeom>
                <a:noFill/>
                <a:ln w="12700" cap="flat" cmpd="sng">
                  <a:solidFill>
                    <a:srgbClr val="FFFFFF"/>
                  </a:solidFill>
                  <a:prstDash val="solid"/>
                  <a:miter lim="800000"/>
                  <a:headEnd type="none" w="med" len="med"/>
                  <a:tailEnd type="none" w="med" len="med"/>
                </a:ln>
              </p:spPr>
            </p:cxnSp>
            <p:cxnSp>
              <p:nvCxnSpPr>
                <p:cNvPr id="186" name="Google Shape;186;p5"/>
                <p:cNvCxnSpPr/>
                <p:nvPr/>
              </p:nvCxnSpPr>
              <p:spPr>
                <a:xfrm>
                  <a:off x="587376" y="2205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187" name="Google Shape;187;p5"/>
                <p:cNvCxnSpPr/>
                <p:nvPr/>
              </p:nvCxnSpPr>
              <p:spPr>
                <a:xfrm rot="10800000" flipH="1">
                  <a:off x="1816101" y="2205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188" name="Google Shape;188;p5"/>
                <p:cNvCxnSpPr/>
                <p:nvPr/>
              </p:nvCxnSpPr>
              <p:spPr>
                <a:xfrm>
                  <a:off x="587376" y="2967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189" name="Google Shape;189;p5"/>
                <p:cNvCxnSpPr/>
                <p:nvPr/>
              </p:nvCxnSpPr>
              <p:spPr>
                <a:xfrm rot="10800000" flipH="1">
                  <a:off x="1816101" y="2967151"/>
                  <a:ext cx="1228800" cy="709500"/>
                </a:xfrm>
                <a:prstGeom prst="straightConnector1">
                  <a:avLst/>
                </a:prstGeom>
                <a:noFill/>
                <a:ln w="12700" cap="rnd" cmpd="sng">
                  <a:solidFill>
                    <a:srgbClr val="FFFFFF"/>
                  </a:solidFill>
                  <a:prstDash val="solid"/>
                  <a:miter lim="800000"/>
                  <a:headEnd type="none" w="med" len="med"/>
                  <a:tailEnd type="none" w="med" len="med"/>
                </a:ln>
              </p:spPr>
            </p:cxnSp>
          </p:grpSp>
        </p:grpSp>
        <p:grpSp>
          <p:nvGrpSpPr>
            <p:cNvPr id="190" name="Google Shape;190;p5"/>
            <p:cNvGrpSpPr/>
            <p:nvPr/>
          </p:nvGrpSpPr>
          <p:grpSpPr>
            <a:xfrm rot="-8100000">
              <a:off x="462085" y="3303913"/>
              <a:ext cx="1785967" cy="2264242"/>
              <a:chOff x="3125006" y="3118681"/>
              <a:chExt cx="1785984" cy="2264264"/>
            </a:xfrm>
          </p:grpSpPr>
          <p:grpSp>
            <p:nvGrpSpPr>
              <p:cNvPr id="191" name="Google Shape;191;p5"/>
              <p:cNvGrpSpPr/>
              <p:nvPr/>
            </p:nvGrpSpPr>
            <p:grpSpPr>
              <a:xfrm>
                <a:off x="3136819" y="3118681"/>
                <a:ext cx="1761000" cy="2264264"/>
                <a:chOff x="4749017" y="2942982"/>
                <a:chExt cx="1761000" cy="2264264"/>
              </a:xfrm>
            </p:grpSpPr>
            <p:cxnSp>
              <p:nvCxnSpPr>
                <p:cNvPr id="192" name="Google Shape;192;p5"/>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193" name="Google Shape;193;p5"/>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194" name="Google Shape;194;p5"/>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95" name="Google Shape;195;p5"/>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196" name="Google Shape;196;p5"/>
              <p:cNvGrpSpPr/>
              <p:nvPr/>
            </p:nvGrpSpPr>
            <p:grpSpPr>
              <a:xfrm>
                <a:off x="3125006" y="3171595"/>
                <a:ext cx="1785984" cy="1799739"/>
                <a:chOff x="6879836" y="3516901"/>
                <a:chExt cx="1785984" cy="1799739"/>
              </a:xfrm>
            </p:grpSpPr>
            <p:sp>
              <p:nvSpPr>
                <p:cNvPr id="197" name="Google Shape;197;p5"/>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 name="Google Shape;198;p5"/>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199" name="Google Shape;199;p5"/>
            <p:cNvGrpSpPr/>
            <p:nvPr/>
          </p:nvGrpSpPr>
          <p:grpSpPr>
            <a:xfrm rot="10800000">
              <a:off x="555957" y="5254586"/>
              <a:ext cx="924362" cy="1045239"/>
              <a:chOff x="6200934" y="2967038"/>
              <a:chExt cx="924362" cy="1045239"/>
            </a:xfrm>
          </p:grpSpPr>
          <p:grpSp>
            <p:nvGrpSpPr>
              <p:cNvPr id="200" name="Google Shape;200;p5"/>
              <p:cNvGrpSpPr/>
              <p:nvPr/>
            </p:nvGrpSpPr>
            <p:grpSpPr>
              <a:xfrm>
                <a:off x="6808136" y="2967038"/>
                <a:ext cx="317159" cy="932400"/>
                <a:chOff x="6808136" y="2967038"/>
                <a:chExt cx="317159" cy="932400"/>
              </a:xfrm>
            </p:grpSpPr>
            <p:sp>
              <p:nvSpPr>
                <p:cNvPr id="201" name="Google Shape;201;p5"/>
                <p:cNvSpPr/>
                <p:nvPr/>
              </p:nvSpPr>
              <p:spPr>
                <a:xfrm>
                  <a:off x="6808136" y="2967038"/>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 name="Google Shape;202;p5"/>
                <p:cNvSpPr/>
                <p:nvPr/>
              </p:nvSpPr>
              <p:spPr>
                <a:xfrm>
                  <a:off x="6967908" y="2967038"/>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203" name="Google Shape;203;p5"/>
                <p:cNvCxnSpPr/>
                <p:nvPr/>
              </p:nvCxnSpPr>
              <p:spPr>
                <a:xfrm>
                  <a:off x="6967908" y="2967038"/>
                  <a:ext cx="0" cy="9324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204" name="Google Shape;204;p5"/>
              <p:cNvGrpSpPr/>
              <p:nvPr/>
            </p:nvGrpSpPr>
            <p:grpSpPr>
              <a:xfrm rot="-2700000" flipH="1">
                <a:off x="6484137" y="3104300"/>
                <a:ext cx="317156" cy="932391"/>
                <a:chOff x="6808136" y="2967038"/>
                <a:chExt cx="317159" cy="932400"/>
              </a:xfrm>
            </p:grpSpPr>
            <p:sp>
              <p:nvSpPr>
                <p:cNvPr id="205" name="Google Shape;205;p5"/>
                <p:cNvSpPr/>
                <p:nvPr/>
              </p:nvSpPr>
              <p:spPr>
                <a:xfrm>
                  <a:off x="6808136" y="2967038"/>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 name="Google Shape;206;p5"/>
                <p:cNvSpPr/>
                <p:nvPr/>
              </p:nvSpPr>
              <p:spPr>
                <a:xfrm>
                  <a:off x="6967908" y="2967038"/>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207" name="Google Shape;207;p5"/>
                <p:cNvCxnSpPr/>
                <p:nvPr/>
              </p:nvCxnSpPr>
              <p:spPr>
                <a:xfrm>
                  <a:off x="6967908" y="2967038"/>
                  <a:ext cx="0" cy="932400"/>
                </a:xfrm>
                <a:prstGeom prst="straightConnector1">
                  <a:avLst/>
                </a:prstGeom>
                <a:noFill/>
                <a:ln w="12700" cap="flat" cmpd="sng">
                  <a:solidFill>
                    <a:srgbClr val="FFFFFF"/>
                  </a:solidFill>
                  <a:prstDash val="solid"/>
                  <a:miter lim="800000"/>
                  <a:headEnd type="none" w="med" len="med"/>
                  <a:tailEnd type="none" w="med" len="med"/>
                </a:ln>
              </p:spPr>
            </p:cxnSp>
          </p:grpSp>
        </p:grpSp>
      </p:grpSp>
      <p:grpSp>
        <p:nvGrpSpPr>
          <p:cNvPr id="208" name="Google Shape;208;p5"/>
          <p:cNvGrpSpPr/>
          <p:nvPr/>
        </p:nvGrpSpPr>
        <p:grpSpPr>
          <a:xfrm>
            <a:off x="-113814" y="-280462"/>
            <a:ext cx="4451972" cy="6580288"/>
            <a:chOff x="-106903" y="-280462"/>
            <a:chExt cx="4451972" cy="6580288"/>
          </a:xfrm>
        </p:grpSpPr>
        <p:grpSp>
          <p:nvGrpSpPr>
            <p:cNvPr id="209" name="Google Shape;209;p5"/>
            <p:cNvGrpSpPr/>
            <p:nvPr/>
          </p:nvGrpSpPr>
          <p:grpSpPr>
            <a:xfrm rot="2700000">
              <a:off x="890332" y="26255"/>
              <a:ext cx="2457501" cy="3838538"/>
              <a:chOff x="587376" y="280988"/>
              <a:chExt cx="2457525" cy="3838575"/>
            </a:xfrm>
          </p:grpSpPr>
          <p:sp>
            <p:nvSpPr>
              <p:cNvPr id="210" name="Google Shape;210;p5"/>
              <p:cNvSpPr/>
              <p:nvPr/>
            </p:nvSpPr>
            <p:spPr>
              <a:xfrm>
                <a:off x="1816101" y="1443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 name="Google Shape;211;p5"/>
              <p:cNvSpPr/>
              <p:nvPr/>
            </p:nvSpPr>
            <p:spPr>
              <a:xfrm>
                <a:off x="1816101" y="2205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 name="Google Shape;212;p5"/>
              <p:cNvSpPr/>
              <p:nvPr/>
            </p:nvSpPr>
            <p:spPr>
              <a:xfrm>
                <a:off x="587376" y="1443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 name="Google Shape;213;p5"/>
              <p:cNvSpPr/>
              <p:nvPr/>
            </p:nvSpPr>
            <p:spPr>
              <a:xfrm>
                <a:off x="587376" y="2205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 name="Google Shape;214;p5"/>
              <p:cNvSpPr/>
              <p:nvPr/>
            </p:nvSpPr>
            <p:spPr>
              <a:xfrm>
                <a:off x="587376" y="2967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 name="Google Shape;215;p5"/>
              <p:cNvSpPr/>
              <p:nvPr/>
            </p:nvSpPr>
            <p:spPr>
              <a:xfrm>
                <a:off x="1816101" y="2967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 name="Google Shape;216;p5"/>
              <p:cNvSpPr/>
              <p:nvPr/>
            </p:nvSpPr>
            <p:spPr>
              <a:xfrm>
                <a:off x="1816101" y="280988"/>
                <a:ext cx="319088" cy="1419225"/>
              </a:xfrm>
              <a:custGeom>
                <a:avLst/>
                <a:gdLst/>
                <a:ahLst/>
                <a:cxnLst/>
                <a:rect l="l" t="t" r="r" b="b"/>
                <a:pathLst>
                  <a:path w="67" h="298" extrusionOk="0">
                    <a:moveTo>
                      <a:pt x="0" y="0"/>
                    </a:moveTo>
                    <a:cubicBezTo>
                      <a:pt x="0" y="298"/>
                      <a:pt x="0" y="298"/>
                      <a:pt x="0" y="298"/>
                    </a:cubicBezTo>
                    <a:cubicBezTo>
                      <a:pt x="41" y="261"/>
                      <a:pt x="67" y="208"/>
                      <a:pt x="67" y="149"/>
                    </a:cubicBezTo>
                    <a:cubicBezTo>
                      <a:pt x="67"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 name="Google Shape;217;p5"/>
              <p:cNvSpPr/>
              <p:nvPr/>
            </p:nvSpPr>
            <p:spPr>
              <a:xfrm>
                <a:off x="1497013" y="280988"/>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 name="Google Shape;218;p5"/>
              <p:cNvSpPr/>
              <p:nvPr/>
            </p:nvSpPr>
            <p:spPr>
              <a:xfrm>
                <a:off x="587376" y="1390651"/>
                <a:ext cx="1228725" cy="761999"/>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 name="Google Shape;219;p5"/>
              <p:cNvSpPr/>
              <p:nvPr/>
            </p:nvSpPr>
            <p:spPr>
              <a:xfrm>
                <a:off x="1816101" y="1362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 name="Google Shape;220;p5"/>
              <p:cNvSpPr/>
              <p:nvPr/>
            </p:nvSpPr>
            <p:spPr>
              <a:xfrm>
                <a:off x="587376" y="2124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 name="Google Shape;221;p5"/>
              <p:cNvSpPr/>
              <p:nvPr/>
            </p:nvSpPr>
            <p:spPr>
              <a:xfrm>
                <a:off x="1816101" y="2124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 name="Google Shape;222;p5"/>
              <p:cNvSpPr/>
              <p:nvPr/>
            </p:nvSpPr>
            <p:spPr>
              <a:xfrm>
                <a:off x="587376" y="2886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 name="Google Shape;223;p5"/>
              <p:cNvSpPr/>
              <p:nvPr/>
            </p:nvSpPr>
            <p:spPr>
              <a:xfrm>
                <a:off x="1816101" y="2886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224" name="Google Shape;224;p5"/>
              <p:cNvGrpSpPr/>
              <p:nvPr/>
            </p:nvGrpSpPr>
            <p:grpSpPr>
              <a:xfrm>
                <a:off x="587376" y="281063"/>
                <a:ext cx="2457525" cy="3838500"/>
                <a:chOff x="587376" y="281063"/>
                <a:chExt cx="2457525" cy="3838500"/>
              </a:xfrm>
            </p:grpSpPr>
            <p:cxnSp>
              <p:nvCxnSpPr>
                <p:cNvPr id="225" name="Google Shape;225;p5"/>
                <p:cNvCxnSpPr/>
                <p:nvPr/>
              </p:nvCxnSpPr>
              <p:spPr>
                <a:xfrm>
                  <a:off x="587376" y="1443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226" name="Google Shape;226;p5"/>
                <p:cNvCxnSpPr/>
                <p:nvPr/>
              </p:nvCxnSpPr>
              <p:spPr>
                <a:xfrm rot="10800000" flipH="1">
                  <a:off x="1816101" y="1443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227" name="Google Shape;227;p5"/>
                <p:cNvCxnSpPr/>
                <p:nvPr/>
              </p:nvCxnSpPr>
              <p:spPr>
                <a:xfrm>
                  <a:off x="1816101" y="281063"/>
                  <a:ext cx="0" cy="3838500"/>
                </a:xfrm>
                <a:prstGeom prst="straightConnector1">
                  <a:avLst/>
                </a:prstGeom>
                <a:noFill/>
                <a:ln w="12700" cap="flat" cmpd="sng">
                  <a:solidFill>
                    <a:srgbClr val="FFFFFF"/>
                  </a:solidFill>
                  <a:prstDash val="solid"/>
                  <a:miter lim="800000"/>
                  <a:headEnd type="none" w="med" len="med"/>
                  <a:tailEnd type="none" w="med" len="med"/>
                </a:ln>
              </p:spPr>
            </p:cxnSp>
            <p:cxnSp>
              <p:nvCxnSpPr>
                <p:cNvPr id="228" name="Google Shape;228;p5"/>
                <p:cNvCxnSpPr/>
                <p:nvPr/>
              </p:nvCxnSpPr>
              <p:spPr>
                <a:xfrm>
                  <a:off x="587376" y="2205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229" name="Google Shape;229;p5"/>
                <p:cNvCxnSpPr/>
                <p:nvPr/>
              </p:nvCxnSpPr>
              <p:spPr>
                <a:xfrm rot="10800000" flipH="1">
                  <a:off x="1816101" y="2205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230" name="Google Shape;230;p5"/>
                <p:cNvCxnSpPr/>
                <p:nvPr/>
              </p:nvCxnSpPr>
              <p:spPr>
                <a:xfrm>
                  <a:off x="587376" y="2967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231" name="Google Shape;231;p5"/>
                <p:cNvCxnSpPr/>
                <p:nvPr/>
              </p:nvCxnSpPr>
              <p:spPr>
                <a:xfrm rot="10800000" flipH="1">
                  <a:off x="1816101" y="2967151"/>
                  <a:ext cx="1228800" cy="709500"/>
                </a:xfrm>
                <a:prstGeom prst="straightConnector1">
                  <a:avLst/>
                </a:prstGeom>
                <a:noFill/>
                <a:ln w="12700" cap="rnd" cmpd="sng">
                  <a:solidFill>
                    <a:srgbClr val="FFFFFF"/>
                  </a:solidFill>
                  <a:prstDash val="solid"/>
                  <a:miter lim="800000"/>
                  <a:headEnd type="none" w="med" len="med"/>
                  <a:tailEnd type="none" w="med" len="med"/>
                </a:ln>
              </p:spPr>
            </p:cxnSp>
          </p:grpSp>
        </p:grpSp>
        <p:grpSp>
          <p:nvGrpSpPr>
            <p:cNvPr id="232" name="Google Shape;232;p5"/>
            <p:cNvGrpSpPr/>
            <p:nvPr/>
          </p:nvGrpSpPr>
          <p:grpSpPr>
            <a:xfrm rot="-8100000">
              <a:off x="462085" y="3303913"/>
              <a:ext cx="1785967" cy="2264242"/>
              <a:chOff x="3125006" y="3118681"/>
              <a:chExt cx="1785984" cy="2264264"/>
            </a:xfrm>
          </p:grpSpPr>
          <p:grpSp>
            <p:nvGrpSpPr>
              <p:cNvPr id="233" name="Google Shape;233;p5"/>
              <p:cNvGrpSpPr/>
              <p:nvPr/>
            </p:nvGrpSpPr>
            <p:grpSpPr>
              <a:xfrm>
                <a:off x="3136819" y="3118681"/>
                <a:ext cx="1761000" cy="2264264"/>
                <a:chOff x="4749017" y="2942982"/>
                <a:chExt cx="1761000" cy="2264264"/>
              </a:xfrm>
            </p:grpSpPr>
            <p:cxnSp>
              <p:nvCxnSpPr>
                <p:cNvPr id="234" name="Google Shape;234;p5"/>
                <p:cNvCxnSpPr/>
                <p:nvPr/>
              </p:nvCxnSpPr>
              <p:spPr>
                <a:xfrm>
                  <a:off x="5630197" y="2998646"/>
                  <a:ext cx="0" cy="2208600"/>
                </a:xfrm>
                <a:prstGeom prst="straightConnector1">
                  <a:avLst/>
                </a:prstGeom>
                <a:noFill/>
                <a:ln w="12700" cap="flat" cmpd="sng">
                  <a:solidFill>
                    <a:srgbClr val="FFFFFF"/>
                  </a:solidFill>
                  <a:prstDash val="solid"/>
                  <a:round/>
                  <a:headEnd type="none" w="sm" len="sm"/>
                  <a:tailEnd type="none" w="sm" len="sm"/>
                </a:ln>
              </p:spPr>
            </p:cxnSp>
            <p:cxnSp>
              <p:nvCxnSpPr>
                <p:cNvPr id="235" name="Google Shape;235;p5"/>
                <p:cNvCxnSpPr/>
                <p:nvPr/>
              </p:nvCxnSpPr>
              <p:spPr>
                <a:xfrm>
                  <a:off x="4749017" y="4416771"/>
                  <a:ext cx="1761000" cy="0"/>
                </a:xfrm>
                <a:prstGeom prst="straightConnector1">
                  <a:avLst/>
                </a:prstGeom>
                <a:noFill/>
                <a:ln w="12700" cap="flat" cmpd="sng">
                  <a:solidFill>
                    <a:srgbClr val="FFFFFF"/>
                  </a:solidFill>
                  <a:prstDash val="solid"/>
                  <a:round/>
                  <a:headEnd type="none" w="sm" len="sm"/>
                  <a:tailEnd type="none" w="sm" len="sm"/>
                </a:ln>
              </p:spPr>
            </p:cxnSp>
            <p:sp>
              <p:nvSpPr>
                <p:cNvPr id="236" name="Google Shape;236;p5"/>
                <p:cNvSpPr/>
                <p:nvPr/>
              </p:nvSpPr>
              <p:spPr>
                <a:xfrm rot="-8100000">
                  <a:off x="5135161" y="3221643"/>
                  <a:ext cx="990077" cy="990077"/>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37" name="Google Shape;237;p5"/>
                <p:cNvSpPr/>
                <p:nvPr/>
              </p:nvSpPr>
              <p:spPr>
                <a:xfrm rot="-8100000">
                  <a:off x="5326268" y="3068874"/>
                  <a:ext cx="607861" cy="607861"/>
                </a:xfrm>
                <a:custGeom>
                  <a:avLst/>
                  <a:gdLst/>
                  <a:ahLst/>
                  <a:cxnLst/>
                  <a:rect l="l" t="t" r="r" b="b"/>
                  <a:pathLst>
                    <a:path w="1302493" h="1302493" extrusionOk="0">
                      <a:moveTo>
                        <a:pt x="0" y="1302493"/>
                      </a:moveTo>
                      <a:lnTo>
                        <a:pt x="0" y="0"/>
                      </a:lnTo>
                      <a:lnTo>
                        <a:pt x="1302493" y="0"/>
                      </a:lnTo>
                    </a:path>
                  </a:pathLst>
                </a:cu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238" name="Google Shape;238;p5"/>
              <p:cNvGrpSpPr/>
              <p:nvPr/>
            </p:nvGrpSpPr>
            <p:grpSpPr>
              <a:xfrm>
                <a:off x="3125006" y="3171595"/>
                <a:ext cx="1785984" cy="1799739"/>
                <a:chOff x="6879836" y="3516901"/>
                <a:chExt cx="1785984" cy="1799739"/>
              </a:xfrm>
            </p:grpSpPr>
            <p:sp>
              <p:nvSpPr>
                <p:cNvPr id="239" name="Google Shape;239;p5"/>
                <p:cNvSpPr/>
                <p:nvPr/>
              </p:nvSpPr>
              <p:spPr>
                <a:xfrm>
                  <a:off x="6879836" y="3521665"/>
                  <a:ext cx="892801" cy="1794975"/>
                </a:xfrm>
                <a:custGeom>
                  <a:avLst/>
                  <a:gdLst/>
                  <a:ahLst/>
                  <a:cxnLst/>
                  <a:rect l="l" t="t" r="r" b="b"/>
                  <a:pathLst>
                    <a:path w="892801" h="1794975" extrusionOk="0">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 name="Google Shape;240;p5"/>
                <p:cNvSpPr/>
                <p:nvPr/>
              </p:nvSpPr>
              <p:spPr>
                <a:xfrm>
                  <a:off x="7772637" y="3516901"/>
                  <a:ext cx="893183" cy="1795123"/>
                </a:xfrm>
                <a:custGeom>
                  <a:avLst/>
                  <a:gdLst/>
                  <a:ahLst/>
                  <a:cxnLst/>
                  <a:rect l="l" t="t" r="r" b="b"/>
                  <a:pathLst>
                    <a:path w="893183" h="1795123" extrusionOk="0">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grpSp>
          <p:nvGrpSpPr>
            <p:cNvPr id="241" name="Google Shape;241;p5"/>
            <p:cNvGrpSpPr/>
            <p:nvPr/>
          </p:nvGrpSpPr>
          <p:grpSpPr>
            <a:xfrm rot="10800000">
              <a:off x="555957" y="5254586"/>
              <a:ext cx="924362" cy="1045239"/>
              <a:chOff x="6200934" y="2967038"/>
              <a:chExt cx="924362" cy="1045239"/>
            </a:xfrm>
          </p:grpSpPr>
          <p:grpSp>
            <p:nvGrpSpPr>
              <p:cNvPr id="242" name="Google Shape;242;p5"/>
              <p:cNvGrpSpPr/>
              <p:nvPr/>
            </p:nvGrpSpPr>
            <p:grpSpPr>
              <a:xfrm>
                <a:off x="6808136" y="2967038"/>
                <a:ext cx="317159" cy="932400"/>
                <a:chOff x="6808136" y="2967038"/>
                <a:chExt cx="317159" cy="932400"/>
              </a:xfrm>
            </p:grpSpPr>
            <p:sp>
              <p:nvSpPr>
                <p:cNvPr id="243" name="Google Shape;243;p5"/>
                <p:cNvSpPr/>
                <p:nvPr/>
              </p:nvSpPr>
              <p:spPr>
                <a:xfrm>
                  <a:off x="6808136" y="2967038"/>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 name="Google Shape;244;p5"/>
                <p:cNvSpPr/>
                <p:nvPr/>
              </p:nvSpPr>
              <p:spPr>
                <a:xfrm>
                  <a:off x="6967908" y="2967038"/>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245" name="Google Shape;245;p5"/>
                <p:cNvCxnSpPr/>
                <p:nvPr/>
              </p:nvCxnSpPr>
              <p:spPr>
                <a:xfrm>
                  <a:off x="6967908" y="2967038"/>
                  <a:ext cx="0" cy="9324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246" name="Google Shape;246;p5"/>
              <p:cNvGrpSpPr/>
              <p:nvPr/>
            </p:nvGrpSpPr>
            <p:grpSpPr>
              <a:xfrm rot="-2700000" flipH="1">
                <a:off x="6484137" y="3104300"/>
                <a:ext cx="317156" cy="932391"/>
                <a:chOff x="6808136" y="2967038"/>
                <a:chExt cx="317159" cy="932400"/>
              </a:xfrm>
            </p:grpSpPr>
            <p:sp>
              <p:nvSpPr>
                <p:cNvPr id="247" name="Google Shape;247;p5"/>
                <p:cNvSpPr/>
                <p:nvPr/>
              </p:nvSpPr>
              <p:spPr>
                <a:xfrm>
                  <a:off x="6808136" y="2967038"/>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 name="Google Shape;248;p5"/>
                <p:cNvSpPr/>
                <p:nvPr/>
              </p:nvSpPr>
              <p:spPr>
                <a:xfrm>
                  <a:off x="6967908" y="2967038"/>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249" name="Google Shape;249;p5"/>
                <p:cNvCxnSpPr/>
                <p:nvPr/>
              </p:nvCxnSpPr>
              <p:spPr>
                <a:xfrm>
                  <a:off x="6967908" y="2967038"/>
                  <a:ext cx="0" cy="932400"/>
                </a:xfrm>
                <a:prstGeom prst="straightConnector1">
                  <a:avLst/>
                </a:prstGeom>
                <a:noFill/>
                <a:ln w="12700" cap="flat" cmpd="sng">
                  <a:solidFill>
                    <a:srgbClr val="FFFFFF"/>
                  </a:solidFill>
                  <a:prstDash val="solid"/>
                  <a:miter lim="800000"/>
                  <a:headEnd type="none" w="med" len="med"/>
                  <a:tailEnd type="none" w="med" len="med"/>
                </a:ln>
              </p:spPr>
            </p:cxnSp>
          </p:grpSp>
        </p:grpSp>
      </p:grpSp>
      <p:cxnSp>
        <p:nvCxnSpPr>
          <p:cNvPr id="250" name="Google Shape;250;p5"/>
          <p:cNvCxnSpPr/>
          <p:nvPr/>
        </p:nvCxnSpPr>
        <p:spPr>
          <a:xfrm>
            <a:off x="5826000" y="4377598"/>
            <a:ext cx="540000" cy="0"/>
          </a:xfrm>
          <a:prstGeom prst="straightConnector1">
            <a:avLst/>
          </a:prstGeom>
          <a:noFill/>
          <a:ln w="12700" cap="flat" cmpd="sng">
            <a:solidFill>
              <a:srgbClr val="FFFFF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251"/>
        <p:cNvGrpSpPr/>
        <p:nvPr/>
      </p:nvGrpSpPr>
      <p:grpSpPr>
        <a:xfrm>
          <a:off x="0" y="0"/>
          <a:ext cx="0" cy="0"/>
          <a:chOff x="0" y="0"/>
          <a:chExt cx="0" cy="0"/>
        </a:xfrm>
      </p:grpSpPr>
      <p:sp>
        <p:nvSpPr>
          <p:cNvPr id="252" name="Google Shape;252;p6"/>
          <p:cNvSpPr/>
          <p:nvPr/>
        </p:nvSpPr>
        <p:spPr>
          <a:xfrm>
            <a:off x="6096000" y="0"/>
            <a:ext cx="6096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3" name="Google Shape;253;p6"/>
          <p:cNvSpPr txBox="1">
            <a:spLocks noGrp="1"/>
          </p:cNvSpPr>
          <p:nvPr>
            <p:ph type="title"/>
          </p:nvPr>
        </p:nvSpPr>
        <p:spPr>
          <a:xfrm>
            <a:off x="462643" y="995761"/>
            <a:ext cx="5160900" cy="29730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4800"/>
              <a:buFont typeface="Sorts Mill Goudy"/>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4" name="Google Shape;254;p6"/>
          <p:cNvSpPr txBox="1">
            <a:spLocks noGrp="1"/>
          </p:cNvSpPr>
          <p:nvPr>
            <p:ph type="subTitle" idx="1"/>
          </p:nvPr>
        </p:nvSpPr>
        <p:spPr>
          <a:xfrm>
            <a:off x="462643" y="4081727"/>
            <a:ext cx="5160900" cy="1780500"/>
          </a:xfrm>
          <a:prstGeom prst="rect">
            <a:avLst/>
          </a:prstGeom>
          <a:noFill/>
          <a:ln>
            <a:noFill/>
          </a:ln>
        </p:spPr>
        <p:txBody>
          <a:bodyPr spcFirstLastPara="1" wrap="square" lIns="91425" tIns="45700" rIns="91425" bIns="45700" anchor="t" anchorCtr="0">
            <a:noAutofit/>
          </a:bodyPr>
          <a:lstStyle>
            <a:lvl1pPr lvl="0" algn="ctr" rtl="0">
              <a:lnSpc>
                <a:spcPct val="150000"/>
              </a:lnSpc>
              <a:spcBef>
                <a:spcPts val="1000"/>
              </a:spcBef>
              <a:spcAft>
                <a:spcPts val="0"/>
              </a:spcAft>
              <a:buSzPts val="1800"/>
              <a:buNone/>
              <a:defRPr sz="1800" cap="none">
                <a:solidFill>
                  <a:schemeClr val="dk1"/>
                </a:solidFill>
                <a:latin typeface="Avenir"/>
                <a:ea typeface="Avenir"/>
                <a:cs typeface="Avenir"/>
                <a:sym typeface="Avenir"/>
              </a:defRPr>
            </a:lvl1pPr>
            <a:lvl2pPr lvl="1" algn="l" rtl="0">
              <a:lnSpc>
                <a:spcPct val="150000"/>
              </a:lnSpc>
              <a:spcBef>
                <a:spcPts val="500"/>
              </a:spcBef>
              <a:spcAft>
                <a:spcPts val="0"/>
              </a:spcAft>
              <a:buClr>
                <a:schemeClr val="dk1"/>
              </a:buClr>
              <a:buSzPts val="1800"/>
              <a:buNone/>
              <a:defRPr/>
            </a:lvl2pPr>
            <a:lvl3pPr lvl="2" algn="l" rtl="0">
              <a:lnSpc>
                <a:spcPct val="150000"/>
              </a:lnSpc>
              <a:spcBef>
                <a:spcPts val="500"/>
              </a:spcBef>
              <a:spcAft>
                <a:spcPts val="0"/>
              </a:spcAft>
              <a:buSzPts val="1800"/>
              <a:buChar char="·"/>
              <a:defRPr/>
            </a:lvl3pPr>
            <a:lvl4pPr lvl="3" algn="l" rtl="0">
              <a:lnSpc>
                <a:spcPct val="150000"/>
              </a:lnSpc>
              <a:spcBef>
                <a:spcPts val="500"/>
              </a:spcBef>
              <a:spcAft>
                <a:spcPts val="0"/>
              </a:spcAft>
              <a:buSzPts val="1800"/>
              <a:buNone/>
              <a:defRPr/>
            </a:lvl4pPr>
            <a:lvl5pPr lvl="4" algn="l" rtl="0">
              <a:lnSpc>
                <a:spcPct val="150000"/>
              </a:lnSpc>
              <a:spcBef>
                <a:spcPts val="500"/>
              </a:spcBef>
              <a:spcAft>
                <a:spcPts val="0"/>
              </a:spcAft>
              <a:buSzPts val="1800"/>
              <a:buChar char="·"/>
              <a:defRPr/>
            </a:lvl5pPr>
            <a:lvl6pPr lvl="5" algn="l" rtl="0">
              <a:lnSpc>
                <a:spcPct val="90000"/>
              </a:lnSpc>
              <a:spcBef>
                <a:spcPts val="500"/>
              </a:spcBef>
              <a:spcAft>
                <a:spcPts val="0"/>
              </a:spcAft>
              <a:buClr>
                <a:schemeClr val="dk1"/>
              </a:buClr>
              <a:buSzPts val="1800"/>
              <a:buChar char="•"/>
              <a:defRPr/>
            </a:lvl6pPr>
            <a:lvl7pPr lvl="6" algn="l" rtl="0">
              <a:lnSpc>
                <a:spcPct val="90000"/>
              </a:lnSpc>
              <a:spcBef>
                <a:spcPts val="500"/>
              </a:spcBef>
              <a:spcAft>
                <a:spcPts val="0"/>
              </a:spcAft>
              <a:buClr>
                <a:schemeClr val="dk1"/>
              </a:buClr>
              <a:buSzPts val="1800"/>
              <a:buChar char="•"/>
              <a:defRPr/>
            </a:lvl7pPr>
            <a:lvl8pPr lvl="7" algn="l" rtl="0">
              <a:lnSpc>
                <a:spcPct val="90000"/>
              </a:lnSpc>
              <a:spcBef>
                <a:spcPts val="500"/>
              </a:spcBef>
              <a:spcAft>
                <a:spcPts val="0"/>
              </a:spcAft>
              <a:buClr>
                <a:schemeClr val="dk1"/>
              </a:buClr>
              <a:buSzPts val="1800"/>
              <a:buChar char="•"/>
              <a:defRPr/>
            </a:lvl8pPr>
            <a:lvl9pPr lvl="8" algn="l" rtl="0">
              <a:lnSpc>
                <a:spcPct val="90000"/>
              </a:lnSpc>
              <a:spcBef>
                <a:spcPts val="500"/>
              </a:spcBef>
              <a:spcAft>
                <a:spcPts val="0"/>
              </a:spcAft>
              <a:buClr>
                <a:schemeClr val="dk1"/>
              </a:buClr>
              <a:buSzPts val="1800"/>
              <a:buChar char="•"/>
              <a:defRPr/>
            </a:lvl9pPr>
          </a:lstStyle>
          <a:p>
            <a:endParaRPr/>
          </a:p>
        </p:txBody>
      </p:sp>
      <p:grpSp>
        <p:nvGrpSpPr>
          <p:cNvPr id="255" name="Google Shape;255;p6"/>
          <p:cNvGrpSpPr/>
          <p:nvPr/>
        </p:nvGrpSpPr>
        <p:grpSpPr>
          <a:xfrm>
            <a:off x="1939998" y="5634038"/>
            <a:ext cx="2216100" cy="1177800"/>
            <a:chOff x="4987925" y="2840038"/>
            <a:chExt cx="2216100" cy="1177800"/>
          </a:xfrm>
        </p:grpSpPr>
        <p:sp>
          <p:nvSpPr>
            <p:cNvPr id="256" name="Google Shape;256;p6"/>
            <p:cNvSpPr/>
            <p:nvPr/>
          </p:nvSpPr>
          <p:spPr>
            <a:xfrm>
              <a:off x="4987925" y="2840038"/>
              <a:ext cx="2216100" cy="1177800"/>
            </a:xfrm>
            <a:prstGeom prst="rect">
              <a:avLst/>
            </a:prstGeom>
            <a:solidFill>
              <a:schemeClr val="l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257" name="Google Shape;257;p6"/>
            <p:cNvGrpSpPr/>
            <p:nvPr/>
          </p:nvGrpSpPr>
          <p:grpSpPr>
            <a:xfrm>
              <a:off x="5422672" y="2958615"/>
              <a:ext cx="1331985" cy="987931"/>
              <a:chOff x="6580993" y="2958615"/>
              <a:chExt cx="1331985" cy="987931"/>
            </a:xfrm>
          </p:grpSpPr>
          <p:grpSp>
            <p:nvGrpSpPr>
              <p:cNvPr id="258" name="Google Shape;258;p6"/>
              <p:cNvGrpSpPr/>
              <p:nvPr/>
            </p:nvGrpSpPr>
            <p:grpSpPr>
              <a:xfrm rot="2700000">
                <a:off x="7260434" y="2912585"/>
                <a:ext cx="317156" cy="1079990"/>
                <a:chOff x="4799744" y="2905614"/>
                <a:chExt cx="317159" cy="1080000"/>
              </a:xfrm>
            </p:grpSpPr>
            <p:sp>
              <p:nvSpPr>
                <p:cNvPr id="259" name="Google Shape;259;p6"/>
                <p:cNvSpPr/>
                <p:nvPr/>
              </p:nvSpPr>
              <p:spPr>
                <a:xfrm>
                  <a:off x="4799744" y="2905614"/>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 name="Google Shape;260;p6"/>
                <p:cNvSpPr/>
                <p:nvPr/>
              </p:nvSpPr>
              <p:spPr>
                <a:xfrm>
                  <a:off x="4959516" y="2905614"/>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261" name="Google Shape;261;p6"/>
                <p:cNvCxnSpPr/>
                <p:nvPr/>
              </p:nvCxnSpPr>
              <p:spPr>
                <a:xfrm>
                  <a:off x="4959516" y="2905614"/>
                  <a:ext cx="0" cy="10800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262" name="Google Shape;262;p6"/>
              <p:cNvGrpSpPr/>
              <p:nvPr/>
            </p:nvGrpSpPr>
            <p:grpSpPr>
              <a:xfrm rot="-2700000" flipH="1">
                <a:off x="6916381" y="2912585"/>
                <a:ext cx="317156" cy="1079990"/>
                <a:chOff x="4799744" y="2905614"/>
                <a:chExt cx="317159" cy="1080000"/>
              </a:xfrm>
            </p:grpSpPr>
            <p:sp>
              <p:nvSpPr>
                <p:cNvPr id="263" name="Google Shape;263;p6"/>
                <p:cNvSpPr/>
                <p:nvPr/>
              </p:nvSpPr>
              <p:spPr>
                <a:xfrm>
                  <a:off x="4799744" y="2905614"/>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 name="Google Shape;264;p6"/>
                <p:cNvSpPr/>
                <p:nvPr/>
              </p:nvSpPr>
              <p:spPr>
                <a:xfrm>
                  <a:off x="4959516" y="2905614"/>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265" name="Google Shape;265;p6"/>
                <p:cNvCxnSpPr/>
                <p:nvPr/>
              </p:nvCxnSpPr>
              <p:spPr>
                <a:xfrm>
                  <a:off x="4959516" y="2905614"/>
                  <a:ext cx="0" cy="1080000"/>
                </a:xfrm>
                <a:prstGeom prst="straightConnector1">
                  <a:avLst/>
                </a:prstGeom>
                <a:noFill/>
                <a:ln w="12700" cap="flat" cmpd="sng">
                  <a:solidFill>
                    <a:srgbClr val="FFFFFF"/>
                  </a:solidFill>
                  <a:prstDash val="solid"/>
                  <a:miter lim="800000"/>
                  <a:headEnd type="none" w="med" len="med"/>
                  <a:tailEnd type="none" w="med" len="med"/>
                </a:ln>
              </p:spPr>
            </p:cxnSp>
          </p:grpSp>
        </p:grpSp>
      </p:grpSp>
      <p:grpSp>
        <p:nvGrpSpPr>
          <p:cNvPr id="266" name="Google Shape;266;p6"/>
          <p:cNvGrpSpPr/>
          <p:nvPr/>
        </p:nvGrpSpPr>
        <p:grpSpPr>
          <a:xfrm rot="10800000">
            <a:off x="1940048" y="49564"/>
            <a:ext cx="2216100" cy="1177800"/>
            <a:chOff x="4987925" y="2840038"/>
            <a:chExt cx="2216100" cy="1177800"/>
          </a:xfrm>
        </p:grpSpPr>
        <p:sp>
          <p:nvSpPr>
            <p:cNvPr id="267" name="Google Shape;267;p6"/>
            <p:cNvSpPr/>
            <p:nvPr/>
          </p:nvSpPr>
          <p:spPr>
            <a:xfrm>
              <a:off x="4987925" y="2840038"/>
              <a:ext cx="2216100" cy="1177800"/>
            </a:xfrm>
            <a:prstGeom prst="rect">
              <a:avLst/>
            </a:prstGeom>
            <a:solidFill>
              <a:schemeClr val="l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268" name="Google Shape;268;p6"/>
            <p:cNvGrpSpPr/>
            <p:nvPr/>
          </p:nvGrpSpPr>
          <p:grpSpPr>
            <a:xfrm>
              <a:off x="5422672" y="2958615"/>
              <a:ext cx="1331985" cy="987931"/>
              <a:chOff x="6580993" y="2958615"/>
              <a:chExt cx="1331985" cy="987931"/>
            </a:xfrm>
          </p:grpSpPr>
          <p:grpSp>
            <p:nvGrpSpPr>
              <p:cNvPr id="269" name="Google Shape;269;p6"/>
              <p:cNvGrpSpPr/>
              <p:nvPr/>
            </p:nvGrpSpPr>
            <p:grpSpPr>
              <a:xfrm rot="2700000">
                <a:off x="7260434" y="2912585"/>
                <a:ext cx="317156" cy="1079990"/>
                <a:chOff x="4799744" y="2905614"/>
                <a:chExt cx="317159" cy="1080000"/>
              </a:xfrm>
            </p:grpSpPr>
            <p:sp>
              <p:nvSpPr>
                <p:cNvPr id="270" name="Google Shape;270;p6"/>
                <p:cNvSpPr/>
                <p:nvPr/>
              </p:nvSpPr>
              <p:spPr>
                <a:xfrm>
                  <a:off x="4799744" y="2905614"/>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 name="Google Shape;271;p6"/>
                <p:cNvSpPr/>
                <p:nvPr/>
              </p:nvSpPr>
              <p:spPr>
                <a:xfrm>
                  <a:off x="4959516" y="2905614"/>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272" name="Google Shape;272;p6"/>
                <p:cNvCxnSpPr/>
                <p:nvPr/>
              </p:nvCxnSpPr>
              <p:spPr>
                <a:xfrm>
                  <a:off x="4959516" y="2905614"/>
                  <a:ext cx="0" cy="10800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273" name="Google Shape;273;p6"/>
              <p:cNvGrpSpPr/>
              <p:nvPr/>
            </p:nvGrpSpPr>
            <p:grpSpPr>
              <a:xfrm rot="-2700000" flipH="1">
                <a:off x="6916381" y="2912585"/>
                <a:ext cx="317156" cy="1079990"/>
                <a:chOff x="4799744" y="2905614"/>
                <a:chExt cx="317159" cy="1080000"/>
              </a:xfrm>
            </p:grpSpPr>
            <p:sp>
              <p:nvSpPr>
                <p:cNvPr id="274" name="Google Shape;274;p6"/>
                <p:cNvSpPr/>
                <p:nvPr/>
              </p:nvSpPr>
              <p:spPr>
                <a:xfrm>
                  <a:off x="4799744" y="2905614"/>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 name="Google Shape;275;p6"/>
                <p:cNvSpPr/>
                <p:nvPr/>
              </p:nvSpPr>
              <p:spPr>
                <a:xfrm>
                  <a:off x="4959516" y="2905614"/>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276" name="Google Shape;276;p6"/>
                <p:cNvCxnSpPr/>
                <p:nvPr/>
              </p:nvCxnSpPr>
              <p:spPr>
                <a:xfrm>
                  <a:off x="4959516" y="2905614"/>
                  <a:ext cx="0" cy="1080000"/>
                </a:xfrm>
                <a:prstGeom prst="straightConnector1">
                  <a:avLst/>
                </a:prstGeom>
                <a:noFill/>
                <a:ln w="12700" cap="flat" cmpd="sng">
                  <a:solidFill>
                    <a:srgbClr val="FFFFFF"/>
                  </a:solidFill>
                  <a:prstDash val="solid"/>
                  <a:miter lim="800000"/>
                  <a:headEnd type="none" w="med" len="med"/>
                  <a:tailEnd type="none" w="med" len="med"/>
                </a:ln>
              </p:spPr>
            </p:cxnSp>
          </p:grpSp>
        </p:grpSp>
      </p:grpSp>
      <p:sp>
        <p:nvSpPr>
          <p:cNvPr id="277" name="Google Shape;277;p6"/>
          <p:cNvSpPr>
            <a:spLocks noGrp="1"/>
          </p:cNvSpPr>
          <p:nvPr>
            <p:ph type="pic" idx="2"/>
          </p:nvPr>
        </p:nvSpPr>
        <p:spPr>
          <a:xfrm>
            <a:off x="6654800" y="430213"/>
            <a:ext cx="4995900" cy="5997600"/>
          </a:xfrm>
          <a:prstGeom prst="rect">
            <a:avLst/>
          </a:prstGeom>
          <a:noFill/>
          <a:ln>
            <a:noFill/>
          </a:ln>
        </p:spPr>
        <p:txBody>
          <a:bodyPr spcFirstLastPara="1" wrap="square" lIns="91425" tIns="45700" rIns="91425" bIns="45700" anchor="t" anchorCtr="0">
            <a:noAutofit/>
          </a:bodyPr>
          <a:lstStyle>
            <a:lvl1pPr marR="0" lvl="0" algn="ctr" rtl="0">
              <a:lnSpc>
                <a:spcPct val="150000"/>
              </a:lnSpc>
              <a:spcBef>
                <a:spcPts val="1000"/>
              </a:spcBef>
              <a:spcAft>
                <a:spcPts val="0"/>
              </a:spcAft>
              <a:buClr>
                <a:schemeClr val="accent3"/>
              </a:buClr>
              <a:buSzPts val="1600"/>
              <a:buFont typeface="Noto Sans Symbols"/>
              <a:buNone/>
              <a:defRPr sz="1600" b="0" i="0" u="none" strike="noStrike" cap="none">
                <a:solidFill>
                  <a:schemeClr val="dk1"/>
                </a:solidFill>
                <a:latin typeface="Avenir"/>
                <a:ea typeface="Avenir"/>
                <a:cs typeface="Avenir"/>
                <a:sym typeface="Avenir"/>
              </a:defRPr>
            </a:lvl1pPr>
            <a:lvl2pPr marR="0" lvl="1" algn="l" rtl="0">
              <a:lnSpc>
                <a:spcPct val="150000"/>
              </a:lnSpc>
              <a:spcBef>
                <a:spcPts val="500"/>
              </a:spcBef>
              <a:spcAft>
                <a:spcPts val="0"/>
              </a:spcAft>
              <a:buClr>
                <a:schemeClr val="dk1"/>
              </a:buClr>
              <a:buSzPts val="2000"/>
              <a:buFont typeface="Avenir"/>
              <a:buNone/>
              <a:defRPr sz="2000" b="0" i="1" u="none" strike="noStrike" cap="none">
                <a:solidFill>
                  <a:schemeClr val="dk1"/>
                </a:solidFill>
                <a:latin typeface="Avenir"/>
                <a:ea typeface="Avenir"/>
                <a:cs typeface="Avenir"/>
                <a:sym typeface="Avenir"/>
              </a:defRPr>
            </a:lvl2pPr>
            <a:lvl3pPr marR="0" lvl="2" algn="l" rtl="0">
              <a:lnSpc>
                <a:spcPct val="150000"/>
              </a:lnSpc>
              <a:spcBef>
                <a:spcPts val="5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3pPr>
            <a:lvl4pPr marR="0" lvl="3" algn="l" rtl="0">
              <a:lnSpc>
                <a:spcPct val="150000"/>
              </a:lnSpc>
              <a:spcBef>
                <a:spcPts val="500"/>
              </a:spcBef>
              <a:spcAft>
                <a:spcPts val="0"/>
              </a:spcAft>
              <a:buClr>
                <a:schemeClr val="accent3"/>
              </a:buClr>
              <a:buSzPts val="2000"/>
              <a:buFont typeface="Avenir"/>
              <a:buNone/>
              <a:defRPr sz="2000" b="0" i="1" u="none" strike="noStrike" cap="none">
                <a:solidFill>
                  <a:schemeClr val="dk1"/>
                </a:solidFill>
                <a:latin typeface="Avenir"/>
                <a:ea typeface="Avenir"/>
                <a:cs typeface="Avenir"/>
                <a:sym typeface="Avenir"/>
              </a:defRPr>
            </a:lvl4pPr>
            <a:lvl5pPr marR="0" lvl="4" algn="l" rtl="0">
              <a:lnSpc>
                <a:spcPct val="150000"/>
              </a:lnSpc>
              <a:spcBef>
                <a:spcPts val="5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1">
  <p:cSld name="Two Content 1">
    <p:spTree>
      <p:nvGrpSpPr>
        <p:cNvPr id="1" name="Shape 278"/>
        <p:cNvGrpSpPr/>
        <p:nvPr/>
      </p:nvGrpSpPr>
      <p:grpSpPr>
        <a:xfrm>
          <a:off x="0" y="0"/>
          <a:ext cx="0" cy="0"/>
          <a:chOff x="0" y="0"/>
          <a:chExt cx="0" cy="0"/>
        </a:xfrm>
      </p:grpSpPr>
      <p:sp>
        <p:nvSpPr>
          <p:cNvPr id="279" name="Google Shape;279;p7"/>
          <p:cNvSpPr txBox="1">
            <a:spLocks noGrp="1"/>
          </p:cNvSpPr>
          <p:nvPr>
            <p:ph type="title"/>
          </p:nvPr>
        </p:nvSpPr>
        <p:spPr>
          <a:xfrm>
            <a:off x="568164" y="400049"/>
            <a:ext cx="11104800" cy="1185000"/>
          </a:xfrm>
          <a:prstGeom prst="rect">
            <a:avLst/>
          </a:prstGeom>
          <a:noFill/>
          <a:ln>
            <a:noFill/>
          </a:ln>
        </p:spPr>
        <p:txBody>
          <a:bodyPr spcFirstLastPara="1" wrap="square" lIns="0" tIns="45700" rIns="91425" bIns="45700" anchor="b" anchorCtr="0">
            <a:noAutofit/>
          </a:bodyPr>
          <a:lstStyle>
            <a:lvl1pPr lvl="0" algn="l" rtl="0">
              <a:lnSpc>
                <a:spcPct val="100000"/>
              </a:lnSpc>
              <a:spcBef>
                <a:spcPts val="0"/>
              </a:spcBef>
              <a:spcAft>
                <a:spcPts val="0"/>
              </a:spcAft>
              <a:buClr>
                <a:schemeClr val="dk1"/>
              </a:buClr>
              <a:buSzPts val="3600"/>
              <a:buFont typeface="Sorts Mill Goud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0" name="Google Shape;280;p7"/>
          <p:cNvSpPr txBox="1">
            <a:spLocks noGrp="1"/>
          </p:cNvSpPr>
          <p:nvPr>
            <p:ph type="body" idx="1"/>
          </p:nvPr>
        </p:nvSpPr>
        <p:spPr>
          <a:xfrm>
            <a:off x="568164" y="1997132"/>
            <a:ext cx="5398800" cy="4232100"/>
          </a:xfrm>
          <a:prstGeom prst="rect">
            <a:avLst/>
          </a:prstGeom>
          <a:noFill/>
          <a:ln>
            <a:noFill/>
          </a:ln>
        </p:spPr>
        <p:txBody>
          <a:bodyPr spcFirstLastPara="1" wrap="square" lIns="0" tIns="45700" rIns="91425" bIns="45700" anchor="t" anchorCtr="0">
            <a:noAutofit/>
          </a:bodyPr>
          <a:lstStyle>
            <a:lvl1pPr marL="457200" lvl="0" indent="-228600" algn="l" rtl="0">
              <a:lnSpc>
                <a:spcPct val="130000"/>
              </a:lnSpc>
              <a:spcBef>
                <a:spcPts val="1000"/>
              </a:spcBef>
              <a:spcAft>
                <a:spcPts val="0"/>
              </a:spcAft>
              <a:buSzPts val="1800"/>
              <a:buNone/>
              <a:defRPr sz="1800"/>
            </a:lvl1pPr>
            <a:lvl2pPr marL="914400" lvl="1" indent="-228600" algn="l" rtl="0">
              <a:lnSpc>
                <a:spcPct val="130000"/>
              </a:lnSpc>
              <a:spcBef>
                <a:spcPts val="1000"/>
              </a:spcBef>
              <a:spcAft>
                <a:spcPts val="0"/>
              </a:spcAft>
              <a:buClr>
                <a:schemeClr val="dk1"/>
              </a:buClr>
              <a:buSzPts val="1800"/>
              <a:buFont typeface="Avenir"/>
              <a:buNone/>
              <a:defRPr sz="1800"/>
            </a:lvl2pPr>
            <a:lvl3pPr marL="1371600" lvl="2" indent="-342900" algn="l" rtl="0">
              <a:lnSpc>
                <a:spcPct val="130000"/>
              </a:lnSpc>
              <a:spcBef>
                <a:spcPts val="1000"/>
              </a:spcBef>
              <a:spcAft>
                <a:spcPts val="0"/>
              </a:spcAft>
              <a:buSzPts val="1800"/>
              <a:buChar char="·"/>
              <a:defRPr sz="1800"/>
            </a:lvl3pPr>
            <a:lvl4pPr marL="1828800" lvl="3" indent="-228600" algn="l" rtl="0">
              <a:lnSpc>
                <a:spcPct val="130000"/>
              </a:lnSpc>
              <a:spcBef>
                <a:spcPts val="1000"/>
              </a:spcBef>
              <a:spcAft>
                <a:spcPts val="0"/>
              </a:spcAft>
              <a:buSzPts val="1800"/>
              <a:buFont typeface="Avenir"/>
              <a:buNone/>
              <a:defRPr sz="1800"/>
            </a:lvl4pPr>
            <a:lvl5pPr marL="2286000" lvl="4" indent="-342900" algn="l" rtl="0">
              <a:lnSpc>
                <a:spcPct val="130000"/>
              </a:lnSpc>
              <a:spcBef>
                <a:spcPts val="1000"/>
              </a:spcBef>
              <a:spcAft>
                <a:spcPts val="0"/>
              </a:spcAft>
              <a:buSzPts val="1800"/>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1" name="Google Shape;281;p7"/>
          <p:cNvSpPr txBox="1">
            <a:spLocks noGrp="1"/>
          </p:cNvSpPr>
          <p:nvPr>
            <p:ph type="body" idx="2"/>
          </p:nvPr>
        </p:nvSpPr>
        <p:spPr>
          <a:xfrm>
            <a:off x="6274202" y="1997132"/>
            <a:ext cx="5398800" cy="4232100"/>
          </a:xfrm>
          <a:prstGeom prst="rect">
            <a:avLst/>
          </a:prstGeom>
          <a:noFill/>
          <a:ln>
            <a:noFill/>
          </a:ln>
        </p:spPr>
        <p:txBody>
          <a:bodyPr spcFirstLastPara="1" wrap="square" lIns="0" tIns="45700" rIns="91425" bIns="45700" anchor="t" anchorCtr="0">
            <a:noAutofit/>
          </a:bodyPr>
          <a:lstStyle>
            <a:lvl1pPr marL="457200" lvl="0" indent="-228600" algn="l" rtl="0">
              <a:lnSpc>
                <a:spcPct val="130000"/>
              </a:lnSpc>
              <a:spcBef>
                <a:spcPts val="1000"/>
              </a:spcBef>
              <a:spcAft>
                <a:spcPts val="0"/>
              </a:spcAft>
              <a:buSzPts val="1800"/>
              <a:buNone/>
              <a:defRPr sz="1800"/>
            </a:lvl1pPr>
            <a:lvl2pPr marL="914400" lvl="1" indent="-228600" algn="l" rtl="0">
              <a:lnSpc>
                <a:spcPct val="130000"/>
              </a:lnSpc>
              <a:spcBef>
                <a:spcPts val="1000"/>
              </a:spcBef>
              <a:spcAft>
                <a:spcPts val="0"/>
              </a:spcAft>
              <a:buClr>
                <a:schemeClr val="dk1"/>
              </a:buClr>
              <a:buSzPts val="1800"/>
              <a:buFont typeface="Avenir"/>
              <a:buNone/>
              <a:defRPr sz="1800"/>
            </a:lvl2pPr>
            <a:lvl3pPr marL="1371600" lvl="2" indent="-342900" algn="l" rtl="0">
              <a:lnSpc>
                <a:spcPct val="130000"/>
              </a:lnSpc>
              <a:spcBef>
                <a:spcPts val="1000"/>
              </a:spcBef>
              <a:spcAft>
                <a:spcPts val="0"/>
              </a:spcAft>
              <a:buSzPts val="1800"/>
              <a:buChar char="·"/>
              <a:defRPr sz="1800"/>
            </a:lvl3pPr>
            <a:lvl4pPr marL="1828800" lvl="3" indent="-228600" algn="l" rtl="0">
              <a:lnSpc>
                <a:spcPct val="130000"/>
              </a:lnSpc>
              <a:spcBef>
                <a:spcPts val="1000"/>
              </a:spcBef>
              <a:spcAft>
                <a:spcPts val="0"/>
              </a:spcAft>
              <a:buSzPts val="1800"/>
              <a:buFont typeface="Avenir"/>
              <a:buNone/>
              <a:defRPr sz="1800"/>
            </a:lvl4pPr>
            <a:lvl5pPr marL="2286000" lvl="4" indent="-342900" algn="l" rtl="0">
              <a:lnSpc>
                <a:spcPct val="130000"/>
              </a:lnSpc>
              <a:spcBef>
                <a:spcPts val="1000"/>
              </a:spcBef>
              <a:spcAft>
                <a:spcPts val="0"/>
              </a:spcAft>
              <a:buSzPts val="1800"/>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282" name="Google Shape;282;p7"/>
          <p:cNvCxnSpPr/>
          <p:nvPr/>
        </p:nvCxnSpPr>
        <p:spPr>
          <a:xfrm>
            <a:off x="568164" y="1799498"/>
            <a:ext cx="540000" cy="0"/>
          </a:xfrm>
          <a:prstGeom prst="straightConnector1">
            <a:avLst/>
          </a:prstGeom>
          <a:noFill/>
          <a:ln w="12700" cap="flat" cmpd="sng">
            <a:solidFill>
              <a:srgbClr val="FFFFFF"/>
            </a:solidFill>
            <a:prstDash val="solid"/>
            <a:round/>
            <a:headEnd type="none" w="sm" len="sm"/>
            <a:tailEnd type="none" w="sm" len="sm"/>
          </a:ln>
        </p:spPr>
      </p:cxnSp>
      <p:sp>
        <p:nvSpPr>
          <p:cNvPr id="283" name="Google Shape;283;p7"/>
          <p:cNvSpPr txBox="1">
            <a:spLocks noGrp="1"/>
          </p:cNvSpPr>
          <p:nvPr>
            <p:ph type="dt" idx="10"/>
          </p:nvPr>
        </p:nvSpPr>
        <p:spPr>
          <a:xfrm>
            <a:off x="568164" y="6357168"/>
            <a:ext cx="16419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000" cap="none">
                <a:solidFill>
                  <a:schemeClr val="dk1"/>
                </a:solidFill>
                <a:latin typeface="Avenir"/>
                <a:ea typeface="Avenir"/>
                <a:cs typeface="Avenir"/>
                <a:sym typeface="Aveni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4" name="Google Shape;284;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5" name="Google Shape;285;p7"/>
          <p:cNvSpPr txBox="1">
            <a:spLocks noGrp="1"/>
          </p:cNvSpPr>
          <p:nvPr>
            <p:ph type="sldNum" idx="12"/>
          </p:nvPr>
        </p:nvSpPr>
        <p:spPr>
          <a:xfrm>
            <a:off x="9982800" y="6357600"/>
            <a:ext cx="16410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cap="none">
                <a:solidFill>
                  <a:schemeClr val="dk1"/>
                </a:solidFill>
                <a:latin typeface="Avenir"/>
                <a:ea typeface="Avenir"/>
                <a:cs typeface="Avenir"/>
                <a:sym typeface="Avenir"/>
              </a:defRPr>
            </a:lvl1pPr>
            <a:lvl2pPr marL="0" lvl="1" indent="0" algn="r" rtl="0">
              <a:spcBef>
                <a:spcPts val="0"/>
              </a:spcBef>
              <a:buNone/>
              <a:defRPr sz="1000" cap="none">
                <a:solidFill>
                  <a:schemeClr val="dk1"/>
                </a:solidFill>
                <a:latin typeface="Avenir"/>
                <a:ea typeface="Avenir"/>
                <a:cs typeface="Avenir"/>
                <a:sym typeface="Avenir"/>
              </a:defRPr>
            </a:lvl2pPr>
            <a:lvl3pPr marL="0" lvl="2" indent="0" algn="r" rtl="0">
              <a:spcBef>
                <a:spcPts val="0"/>
              </a:spcBef>
              <a:buNone/>
              <a:defRPr sz="1000" cap="none">
                <a:solidFill>
                  <a:schemeClr val="dk1"/>
                </a:solidFill>
                <a:latin typeface="Avenir"/>
                <a:ea typeface="Avenir"/>
                <a:cs typeface="Avenir"/>
                <a:sym typeface="Avenir"/>
              </a:defRPr>
            </a:lvl3pPr>
            <a:lvl4pPr marL="0" lvl="3" indent="0" algn="r" rtl="0">
              <a:spcBef>
                <a:spcPts val="0"/>
              </a:spcBef>
              <a:buNone/>
              <a:defRPr sz="1000" cap="none">
                <a:solidFill>
                  <a:schemeClr val="dk1"/>
                </a:solidFill>
                <a:latin typeface="Avenir"/>
                <a:ea typeface="Avenir"/>
                <a:cs typeface="Avenir"/>
                <a:sym typeface="Avenir"/>
              </a:defRPr>
            </a:lvl4pPr>
            <a:lvl5pPr marL="0" lvl="4" indent="0" algn="r" rtl="0">
              <a:spcBef>
                <a:spcPts val="0"/>
              </a:spcBef>
              <a:buNone/>
              <a:defRPr sz="1000" cap="none">
                <a:solidFill>
                  <a:schemeClr val="dk1"/>
                </a:solidFill>
                <a:latin typeface="Avenir"/>
                <a:ea typeface="Avenir"/>
                <a:cs typeface="Avenir"/>
                <a:sym typeface="Avenir"/>
              </a:defRPr>
            </a:lvl5pPr>
            <a:lvl6pPr marL="0" lvl="5" indent="0" algn="r" rtl="0">
              <a:spcBef>
                <a:spcPts val="0"/>
              </a:spcBef>
              <a:buNone/>
              <a:defRPr sz="1000" cap="none">
                <a:solidFill>
                  <a:schemeClr val="dk1"/>
                </a:solidFill>
                <a:latin typeface="Avenir"/>
                <a:ea typeface="Avenir"/>
                <a:cs typeface="Avenir"/>
                <a:sym typeface="Avenir"/>
              </a:defRPr>
            </a:lvl6pPr>
            <a:lvl7pPr marL="0" lvl="6" indent="0" algn="r" rtl="0">
              <a:spcBef>
                <a:spcPts val="0"/>
              </a:spcBef>
              <a:buNone/>
              <a:defRPr sz="1000" cap="none">
                <a:solidFill>
                  <a:schemeClr val="dk1"/>
                </a:solidFill>
                <a:latin typeface="Avenir"/>
                <a:ea typeface="Avenir"/>
                <a:cs typeface="Avenir"/>
                <a:sym typeface="Avenir"/>
              </a:defRPr>
            </a:lvl7pPr>
            <a:lvl8pPr marL="0" lvl="7" indent="0" algn="r" rtl="0">
              <a:spcBef>
                <a:spcPts val="0"/>
              </a:spcBef>
              <a:buNone/>
              <a:defRPr sz="1000" cap="none">
                <a:solidFill>
                  <a:schemeClr val="dk1"/>
                </a:solidFill>
                <a:latin typeface="Avenir"/>
                <a:ea typeface="Avenir"/>
                <a:cs typeface="Avenir"/>
                <a:sym typeface="Avenir"/>
              </a:defRPr>
            </a:lvl8pPr>
            <a:lvl9pPr marL="0" lvl="8" indent="0" algn="r" rtl="0">
              <a:spcBef>
                <a:spcPts val="0"/>
              </a:spcBef>
              <a:buNone/>
              <a:defRPr sz="1000"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2">
  <p:cSld name="Two Content 2">
    <p:spTree>
      <p:nvGrpSpPr>
        <p:cNvPr id="1" name="Shape 286"/>
        <p:cNvGrpSpPr/>
        <p:nvPr/>
      </p:nvGrpSpPr>
      <p:grpSpPr>
        <a:xfrm>
          <a:off x="0" y="0"/>
          <a:ext cx="0" cy="0"/>
          <a:chOff x="0" y="0"/>
          <a:chExt cx="0" cy="0"/>
        </a:xfrm>
      </p:grpSpPr>
      <p:sp>
        <p:nvSpPr>
          <p:cNvPr id="287" name="Google Shape;287;p8"/>
          <p:cNvSpPr txBox="1">
            <a:spLocks noGrp="1"/>
          </p:cNvSpPr>
          <p:nvPr>
            <p:ph type="title"/>
          </p:nvPr>
        </p:nvSpPr>
        <p:spPr>
          <a:xfrm>
            <a:off x="3890507" y="395289"/>
            <a:ext cx="7733400" cy="1189800"/>
          </a:xfrm>
          <a:prstGeom prst="rect">
            <a:avLst/>
          </a:prstGeom>
          <a:noFill/>
          <a:ln>
            <a:noFill/>
          </a:ln>
        </p:spPr>
        <p:txBody>
          <a:bodyPr spcFirstLastPara="1" wrap="square" lIns="0" tIns="45700" rIns="91425" bIns="45700" anchor="b" anchorCtr="0">
            <a:noAutofit/>
          </a:bodyPr>
          <a:lstStyle>
            <a:lvl1pPr lvl="0" algn="l" rtl="0">
              <a:lnSpc>
                <a:spcPct val="100000"/>
              </a:lnSpc>
              <a:spcBef>
                <a:spcPts val="0"/>
              </a:spcBef>
              <a:spcAft>
                <a:spcPts val="0"/>
              </a:spcAft>
              <a:buClr>
                <a:schemeClr val="dk1"/>
              </a:buClr>
              <a:buSzPts val="3600"/>
              <a:buFont typeface="Sorts Mill Goud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8" name="Google Shape;288;p8"/>
          <p:cNvSpPr txBox="1">
            <a:spLocks noGrp="1"/>
          </p:cNvSpPr>
          <p:nvPr>
            <p:ph type="body" idx="1"/>
          </p:nvPr>
        </p:nvSpPr>
        <p:spPr>
          <a:xfrm>
            <a:off x="3890507" y="1997132"/>
            <a:ext cx="2765400" cy="4465500"/>
          </a:xfrm>
          <a:prstGeom prst="rect">
            <a:avLst/>
          </a:prstGeom>
          <a:noFill/>
          <a:ln>
            <a:noFill/>
          </a:ln>
        </p:spPr>
        <p:txBody>
          <a:bodyPr spcFirstLastPara="1" wrap="square" lIns="0" tIns="45700" rIns="91425" bIns="45700" anchor="t" anchorCtr="0">
            <a:noAutofit/>
          </a:bodyPr>
          <a:lstStyle>
            <a:lvl1pPr marL="457200" lvl="0" indent="-342900" algn="l" rtl="0">
              <a:lnSpc>
                <a:spcPct val="150000"/>
              </a:lnSpc>
              <a:spcBef>
                <a:spcPts val="1000"/>
              </a:spcBef>
              <a:spcAft>
                <a:spcPts val="0"/>
              </a:spcAft>
              <a:buSzPts val="1800"/>
              <a:buChar char="·"/>
              <a:defRPr sz="1800"/>
            </a:lvl1pPr>
            <a:lvl2pPr marL="914400" lvl="1" indent="-228600" algn="l" rtl="0">
              <a:lnSpc>
                <a:spcPct val="150000"/>
              </a:lnSpc>
              <a:spcBef>
                <a:spcPts val="500"/>
              </a:spcBef>
              <a:spcAft>
                <a:spcPts val="0"/>
              </a:spcAft>
              <a:buClr>
                <a:schemeClr val="dk1"/>
              </a:buClr>
              <a:buSzPts val="1800"/>
              <a:buFont typeface="Avenir"/>
              <a:buNone/>
              <a:defRPr sz="1800"/>
            </a:lvl2pPr>
            <a:lvl3pPr marL="1371600" lvl="2" indent="-342900" algn="l" rtl="0">
              <a:lnSpc>
                <a:spcPct val="150000"/>
              </a:lnSpc>
              <a:spcBef>
                <a:spcPts val="500"/>
              </a:spcBef>
              <a:spcAft>
                <a:spcPts val="0"/>
              </a:spcAft>
              <a:buSzPts val="1800"/>
              <a:buChar char="·"/>
              <a:defRPr sz="1800"/>
            </a:lvl3pPr>
            <a:lvl4pPr marL="1828800" lvl="3" indent="-228600" algn="l" rtl="0">
              <a:lnSpc>
                <a:spcPct val="150000"/>
              </a:lnSpc>
              <a:spcBef>
                <a:spcPts val="500"/>
              </a:spcBef>
              <a:spcAft>
                <a:spcPts val="0"/>
              </a:spcAft>
              <a:buSzPts val="1800"/>
              <a:buFont typeface="Avenir"/>
              <a:buNone/>
              <a:defRPr sz="1800"/>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9" name="Google Shape;289;p8"/>
          <p:cNvSpPr txBox="1">
            <a:spLocks noGrp="1"/>
          </p:cNvSpPr>
          <p:nvPr>
            <p:ph type="body" idx="2"/>
          </p:nvPr>
        </p:nvSpPr>
        <p:spPr>
          <a:xfrm>
            <a:off x="6815634" y="1997132"/>
            <a:ext cx="4808100" cy="4232100"/>
          </a:xfrm>
          <a:prstGeom prst="rect">
            <a:avLst/>
          </a:prstGeom>
          <a:noFill/>
          <a:ln>
            <a:noFill/>
          </a:ln>
        </p:spPr>
        <p:txBody>
          <a:bodyPr spcFirstLastPara="1" wrap="square" lIns="91425" tIns="45700" rIns="91425" bIns="45700" anchor="t" anchorCtr="0">
            <a:noAutofit/>
          </a:bodyPr>
          <a:lstStyle>
            <a:lvl1pPr marL="457200" lvl="0" indent="-228600" algn="l" rtl="0">
              <a:lnSpc>
                <a:spcPct val="130000"/>
              </a:lnSpc>
              <a:spcBef>
                <a:spcPts val="1000"/>
              </a:spcBef>
              <a:spcAft>
                <a:spcPts val="0"/>
              </a:spcAft>
              <a:buSzPts val="1800"/>
              <a:buNone/>
              <a:defRPr sz="1800"/>
            </a:lvl1pPr>
            <a:lvl2pPr marL="914400" lvl="1" indent="-228600" algn="l" rtl="0">
              <a:lnSpc>
                <a:spcPct val="130000"/>
              </a:lnSpc>
              <a:spcBef>
                <a:spcPts val="1000"/>
              </a:spcBef>
              <a:spcAft>
                <a:spcPts val="0"/>
              </a:spcAft>
              <a:buClr>
                <a:schemeClr val="dk1"/>
              </a:buClr>
              <a:buSzPts val="1800"/>
              <a:buFont typeface="Avenir"/>
              <a:buNone/>
              <a:defRPr sz="1800"/>
            </a:lvl2pPr>
            <a:lvl3pPr marL="1371600" lvl="2" indent="-342900" algn="l" rtl="0">
              <a:lnSpc>
                <a:spcPct val="130000"/>
              </a:lnSpc>
              <a:spcBef>
                <a:spcPts val="1000"/>
              </a:spcBef>
              <a:spcAft>
                <a:spcPts val="0"/>
              </a:spcAft>
              <a:buSzPts val="1800"/>
              <a:buChar char="·"/>
              <a:defRPr sz="1800"/>
            </a:lvl3pPr>
            <a:lvl4pPr marL="1828800" lvl="3" indent="-228600" algn="l" rtl="0">
              <a:lnSpc>
                <a:spcPct val="130000"/>
              </a:lnSpc>
              <a:spcBef>
                <a:spcPts val="1000"/>
              </a:spcBef>
              <a:spcAft>
                <a:spcPts val="0"/>
              </a:spcAft>
              <a:buSzPts val="1800"/>
              <a:buFont typeface="Avenir"/>
              <a:buNone/>
              <a:defRPr sz="1800"/>
            </a:lvl4pPr>
            <a:lvl5pPr marL="2286000" lvl="4" indent="-342900" algn="l" rtl="0">
              <a:lnSpc>
                <a:spcPct val="130000"/>
              </a:lnSpc>
              <a:spcBef>
                <a:spcPts val="1000"/>
              </a:spcBef>
              <a:spcAft>
                <a:spcPts val="0"/>
              </a:spcAft>
              <a:buSzPts val="1800"/>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290" name="Google Shape;290;p8"/>
          <p:cNvCxnSpPr/>
          <p:nvPr/>
        </p:nvCxnSpPr>
        <p:spPr>
          <a:xfrm>
            <a:off x="3890509" y="1799498"/>
            <a:ext cx="540000" cy="0"/>
          </a:xfrm>
          <a:prstGeom prst="straightConnector1">
            <a:avLst/>
          </a:prstGeom>
          <a:noFill/>
          <a:ln w="12700" cap="flat" cmpd="sng">
            <a:solidFill>
              <a:srgbClr val="FFFFFF"/>
            </a:solidFill>
            <a:prstDash val="solid"/>
            <a:round/>
            <a:headEnd type="none" w="sm" len="sm"/>
            <a:tailEnd type="none" w="sm" len="sm"/>
          </a:ln>
        </p:spPr>
      </p:cxnSp>
      <p:grpSp>
        <p:nvGrpSpPr>
          <p:cNvPr id="291" name="Google Shape;291;p8"/>
          <p:cNvGrpSpPr/>
          <p:nvPr/>
        </p:nvGrpSpPr>
        <p:grpSpPr>
          <a:xfrm rot="2700000">
            <a:off x="883421" y="-158938"/>
            <a:ext cx="2457501" cy="3838538"/>
            <a:chOff x="587376" y="280988"/>
            <a:chExt cx="2457525" cy="3838575"/>
          </a:xfrm>
        </p:grpSpPr>
        <p:sp>
          <p:nvSpPr>
            <p:cNvPr id="292" name="Google Shape;292;p8"/>
            <p:cNvSpPr/>
            <p:nvPr/>
          </p:nvSpPr>
          <p:spPr>
            <a:xfrm>
              <a:off x="1816101" y="1443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 name="Google Shape;293;p8"/>
            <p:cNvSpPr/>
            <p:nvPr/>
          </p:nvSpPr>
          <p:spPr>
            <a:xfrm>
              <a:off x="1816101" y="2205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 name="Google Shape;294;p8"/>
            <p:cNvSpPr/>
            <p:nvPr/>
          </p:nvSpPr>
          <p:spPr>
            <a:xfrm>
              <a:off x="587376" y="1443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 name="Google Shape;295;p8"/>
            <p:cNvSpPr/>
            <p:nvPr/>
          </p:nvSpPr>
          <p:spPr>
            <a:xfrm>
              <a:off x="587376" y="2205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 name="Google Shape;296;p8"/>
            <p:cNvSpPr/>
            <p:nvPr/>
          </p:nvSpPr>
          <p:spPr>
            <a:xfrm>
              <a:off x="587376" y="2967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7" name="Google Shape;297;p8"/>
            <p:cNvSpPr/>
            <p:nvPr/>
          </p:nvSpPr>
          <p:spPr>
            <a:xfrm>
              <a:off x="1816101" y="2967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8" name="Google Shape;298;p8"/>
            <p:cNvSpPr/>
            <p:nvPr/>
          </p:nvSpPr>
          <p:spPr>
            <a:xfrm>
              <a:off x="1816101" y="280988"/>
              <a:ext cx="319088" cy="1419225"/>
            </a:xfrm>
            <a:custGeom>
              <a:avLst/>
              <a:gdLst/>
              <a:ahLst/>
              <a:cxnLst/>
              <a:rect l="l" t="t" r="r" b="b"/>
              <a:pathLst>
                <a:path w="67" h="298" extrusionOk="0">
                  <a:moveTo>
                    <a:pt x="0" y="0"/>
                  </a:moveTo>
                  <a:cubicBezTo>
                    <a:pt x="0" y="298"/>
                    <a:pt x="0" y="298"/>
                    <a:pt x="0" y="298"/>
                  </a:cubicBezTo>
                  <a:cubicBezTo>
                    <a:pt x="41" y="261"/>
                    <a:pt x="67" y="208"/>
                    <a:pt x="67" y="149"/>
                  </a:cubicBezTo>
                  <a:cubicBezTo>
                    <a:pt x="67"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 name="Google Shape;299;p8"/>
            <p:cNvSpPr/>
            <p:nvPr/>
          </p:nvSpPr>
          <p:spPr>
            <a:xfrm>
              <a:off x="1497013" y="280988"/>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 name="Google Shape;300;p8"/>
            <p:cNvSpPr/>
            <p:nvPr/>
          </p:nvSpPr>
          <p:spPr>
            <a:xfrm>
              <a:off x="587376" y="1390651"/>
              <a:ext cx="1228725" cy="761999"/>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 name="Google Shape;301;p8"/>
            <p:cNvSpPr/>
            <p:nvPr/>
          </p:nvSpPr>
          <p:spPr>
            <a:xfrm>
              <a:off x="1816101" y="1362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 name="Google Shape;302;p8"/>
            <p:cNvSpPr/>
            <p:nvPr/>
          </p:nvSpPr>
          <p:spPr>
            <a:xfrm>
              <a:off x="587376" y="2124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 name="Google Shape;303;p8"/>
            <p:cNvSpPr/>
            <p:nvPr/>
          </p:nvSpPr>
          <p:spPr>
            <a:xfrm>
              <a:off x="1816101" y="2124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 name="Google Shape;304;p8"/>
            <p:cNvSpPr/>
            <p:nvPr/>
          </p:nvSpPr>
          <p:spPr>
            <a:xfrm>
              <a:off x="587376" y="2886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 name="Google Shape;305;p8"/>
            <p:cNvSpPr/>
            <p:nvPr/>
          </p:nvSpPr>
          <p:spPr>
            <a:xfrm>
              <a:off x="1816101" y="2886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306" name="Google Shape;306;p8"/>
            <p:cNvGrpSpPr/>
            <p:nvPr/>
          </p:nvGrpSpPr>
          <p:grpSpPr>
            <a:xfrm>
              <a:off x="587376" y="281063"/>
              <a:ext cx="2457525" cy="3838500"/>
              <a:chOff x="587376" y="281063"/>
              <a:chExt cx="2457525" cy="3838500"/>
            </a:xfrm>
          </p:grpSpPr>
          <p:cxnSp>
            <p:nvCxnSpPr>
              <p:cNvPr id="307" name="Google Shape;307;p8"/>
              <p:cNvCxnSpPr/>
              <p:nvPr/>
            </p:nvCxnSpPr>
            <p:spPr>
              <a:xfrm>
                <a:off x="587376" y="1443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308" name="Google Shape;308;p8"/>
              <p:cNvCxnSpPr/>
              <p:nvPr/>
            </p:nvCxnSpPr>
            <p:spPr>
              <a:xfrm rot="10800000" flipH="1">
                <a:off x="1816101" y="1443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309" name="Google Shape;309;p8"/>
              <p:cNvCxnSpPr/>
              <p:nvPr/>
            </p:nvCxnSpPr>
            <p:spPr>
              <a:xfrm>
                <a:off x="1816101" y="281063"/>
                <a:ext cx="0" cy="3838500"/>
              </a:xfrm>
              <a:prstGeom prst="straightConnector1">
                <a:avLst/>
              </a:prstGeom>
              <a:noFill/>
              <a:ln w="12700" cap="flat" cmpd="sng">
                <a:solidFill>
                  <a:srgbClr val="FFFFFF"/>
                </a:solidFill>
                <a:prstDash val="solid"/>
                <a:miter lim="800000"/>
                <a:headEnd type="none" w="med" len="med"/>
                <a:tailEnd type="none" w="med" len="med"/>
              </a:ln>
            </p:spPr>
          </p:cxnSp>
          <p:cxnSp>
            <p:nvCxnSpPr>
              <p:cNvPr id="310" name="Google Shape;310;p8"/>
              <p:cNvCxnSpPr/>
              <p:nvPr/>
            </p:nvCxnSpPr>
            <p:spPr>
              <a:xfrm>
                <a:off x="587376" y="2205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311" name="Google Shape;311;p8"/>
              <p:cNvCxnSpPr/>
              <p:nvPr/>
            </p:nvCxnSpPr>
            <p:spPr>
              <a:xfrm rot="10800000" flipH="1">
                <a:off x="1816101" y="2205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312" name="Google Shape;312;p8"/>
              <p:cNvCxnSpPr/>
              <p:nvPr/>
            </p:nvCxnSpPr>
            <p:spPr>
              <a:xfrm>
                <a:off x="587376" y="2967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313" name="Google Shape;313;p8"/>
              <p:cNvCxnSpPr/>
              <p:nvPr/>
            </p:nvCxnSpPr>
            <p:spPr>
              <a:xfrm rot="10800000" flipH="1">
                <a:off x="1816101" y="2967151"/>
                <a:ext cx="1228800" cy="709500"/>
              </a:xfrm>
              <a:prstGeom prst="straightConnector1">
                <a:avLst/>
              </a:prstGeom>
              <a:noFill/>
              <a:ln w="12700" cap="rnd" cmpd="sng">
                <a:solidFill>
                  <a:srgbClr val="FFFFFF"/>
                </a:solidFill>
                <a:prstDash val="solid"/>
                <a:miter lim="800000"/>
                <a:headEnd type="none" w="med" len="med"/>
                <a:tailEnd type="none" w="med" len="med"/>
              </a:ln>
            </p:spPr>
          </p:cxnSp>
        </p:grpSp>
      </p:grpSp>
      <p:grpSp>
        <p:nvGrpSpPr>
          <p:cNvPr id="314" name="Google Shape;314;p8"/>
          <p:cNvGrpSpPr/>
          <p:nvPr/>
        </p:nvGrpSpPr>
        <p:grpSpPr>
          <a:xfrm rot="8100000" flipH="1">
            <a:off x="917096" y="3213829"/>
            <a:ext cx="2457501" cy="3838538"/>
            <a:chOff x="587376" y="280988"/>
            <a:chExt cx="2457525" cy="3838575"/>
          </a:xfrm>
        </p:grpSpPr>
        <p:sp>
          <p:nvSpPr>
            <p:cNvPr id="315" name="Google Shape;315;p8"/>
            <p:cNvSpPr/>
            <p:nvPr/>
          </p:nvSpPr>
          <p:spPr>
            <a:xfrm>
              <a:off x="1816101" y="1443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 name="Google Shape;316;p8"/>
            <p:cNvSpPr/>
            <p:nvPr/>
          </p:nvSpPr>
          <p:spPr>
            <a:xfrm>
              <a:off x="1816101" y="2205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 name="Google Shape;317;p8"/>
            <p:cNvSpPr/>
            <p:nvPr/>
          </p:nvSpPr>
          <p:spPr>
            <a:xfrm>
              <a:off x="587376" y="1443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 name="Google Shape;318;p8"/>
            <p:cNvSpPr/>
            <p:nvPr/>
          </p:nvSpPr>
          <p:spPr>
            <a:xfrm>
              <a:off x="587376" y="2205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 name="Google Shape;319;p8"/>
            <p:cNvSpPr/>
            <p:nvPr/>
          </p:nvSpPr>
          <p:spPr>
            <a:xfrm>
              <a:off x="587376" y="2967038"/>
              <a:ext cx="1228725" cy="790575"/>
            </a:xfrm>
            <a:custGeom>
              <a:avLst/>
              <a:gdLst/>
              <a:ahLst/>
              <a:cxnLst/>
              <a:rect l="l" t="t" r="r" b="b"/>
              <a:pathLst>
                <a:path w="258" h="166" extrusionOk="0">
                  <a:moveTo>
                    <a:pt x="95" y="132"/>
                  </a:moveTo>
                  <a:cubicBezTo>
                    <a:pt x="147" y="162"/>
                    <a:pt x="206" y="166"/>
                    <a:pt x="258" y="149"/>
                  </a:cubicBezTo>
                  <a:cubicBezTo>
                    <a:pt x="0" y="0"/>
                    <a:pt x="0" y="0"/>
                    <a:pt x="0" y="0"/>
                  </a:cubicBezTo>
                  <a:cubicBezTo>
                    <a:pt x="11" y="54"/>
                    <a:pt x="44" y="102"/>
                    <a:pt x="95"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 name="Google Shape;320;p8"/>
            <p:cNvSpPr/>
            <p:nvPr/>
          </p:nvSpPr>
          <p:spPr>
            <a:xfrm>
              <a:off x="1816101" y="2967038"/>
              <a:ext cx="1228725" cy="790575"/>
            </a:xfrm>
            <a:custGeom>
              <a:avLst/>
              <a:gdLst/>
              <a:ahLst/>
              <a:cxnLst/>
              <a:rect l="l" t="t" r="r" b="b"/>
              <a:pathLst>
                <a:path w="258" h="166" extrusionOk="0">
                  <a:moveTo>
                    <a:pt x="162" y="132"/>
                  </a:moveTo>
                  <a:cubicBezTo>
                    <a:pt x="214" y="102"/>
                    <a:pt x="247" y="54"/>
                    <a:pt x="258" y="0"/>
                  </a:cubicBezTo>
                  <a:cubicBezTo>
                    <a:pt x="0" y="149"/>
                    <a:pt x="0" y="149"/>
                    <a:pt x="0" y="149"/>
                  </a:cubicBezTo>
                  <a:cubicBezTo>
                    <a:pt x="52" y="166"/>
                    <a:pt x="111" y="162"/>
                    <a:pt x="162" y="132"/>
                  </a:cubicBezTo>
                  <a:close/>
                </a:path>
              </a:pathLst>
            </a:custGeom>
            <a:gradFill>
              <a:gsLst>
                <a:gs pos="0">
                  <a:srgbClr val="FFFFFF">
                    <a:alpha val="80000"/>
                  </a:srgbClr>
                </a:gs>
                <a:gs pos="100000">
                  <a:srgbClr val="FFFFFF">
                    <a:alpha val="9803"/>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 name="Google Shape;321;p8"/>
            <p:cNvSpPr/>
            <p:nvPr/>
          </p:nvSpPr>
          <p:spPr>
            <a:xfrm>
              <a:off x="1816101" y="280988"/>
              <a:ext cx="319088" cy="1419225"/>
            </a:xfrm>
            <a:custGeom>
              <a:avLst/>
              <a:gdLst/>
              <a:ahLst/>
              <a:cxnLst/>
              <a:rect l="l" t="t" r="r" b="b"/>
              <a:pathLst>
                <a:path w="67" h="298" extrusionOk="0">
                  <a:moveTo>
                    <a:pt x="0" y="0"/>
                  </a:moveTo>
                  <a:cubicBezTo>
                    <a:pt x="0" y="298"/>
                    <a:pt x="0" y="298"/>
                    <a:pt x="0" y="298"/>
                  </a:cubicBezTo>
                  <a:cubicBezTo>
                    <a:pt x="41" y="261"/>
                    <a:pt x="67" y="208"/>
                    <a:pt x="67" y="149"/>
                  </a:cubicBezTo>
                  <a:cubicBezTo>
                    <a:pt x="67"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 name="Google Shape;322;p8"/>
            <p:cNvSpPr/>
            <p:nvPr/>
          </p:nvSpPr>
          <p:spPr>
            <a:xfrm>
              <a:off x="1497013" y="280988"/>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 name="Google Shape;323;p8"/>
            <p:cNvSpPr/>
            <p:nvPr/>
          </p:nvSpPr>
          <p:spPr>
            <a:xfrm>
              <a:off x="587376" y="1390651"/>
              <a:ext cx="1228725" cy="761999"/>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 name="Google Shape;324;p8"/>
            <p:cNvSpPr/>
            <p:nvPr/>
          </p:nvSpPr>
          <p:spPr>
            <a:xfrm>
              <a:off x="1816101" y="1362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 name="Google Shape;325;p8"/>
            <p:cNvSpPr/>
            <p:nvPr/>
          </p:nvSpPr>
          <p:spPr>
            <a:xfrm>
              <a:off x="587376" y="2124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 name="Google Shape;326;p8"/>
            <p:cNvSpPr/>
            <p:nvPr/>
          </p:nvSpPr>
          <p:spPr>
            <a:xfrm>
              <a:off x="1816101" y="2124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 name="Google Shape;327;p8"/>
            <p:cNvSpPr/>
            <p:nvPr/>
          </p:nvSpPr>
          <p:spPr>
            <a:xfrm>
              <a:off x="587376" y="2886075"/>
              <a:ext cx="1228725" cy="790575"/>
            </a:xfrm>
            <a:custGeom>
              <a:avLst/>
              <a:gdLst/>
              <a:ahLst/>
              <a:cxnLst/>
              <a:rect l="l" t="t" r="r" b="b"/>
              <a:pathLst>
                <a:path w="258" h="166" extrusionOk="0">
                  <a:moveTo>
                    <a:pt x="0" y="17"/>
                  </a:moveTo>
                  <a:cubicBezTo>
                    <a:pt x="258" y="166"/>
                    <a:pt x="258" y="166"/>
                    <a:pt x="258" y="166"/>
                  </a:cubicBezTo>
                  <a:cubicBezTo>
                    <a:pt x="247" y="112"/>
                    <a:pt x="213" y="63"/>
                    <a:pt x="162" y="34"/>
                  </a:cubicBezTo>
                  <a:cubicBezTo>
                    <a:pt x="111" y="4"/>
                    <a:pt x="52" y="0"/>
                    <a:pt x="0" y="17"/>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 name="Google Shape;328;p8"/>
            <p:cNvSpPr/>
            <p:nvPr/>
          </p:nvSpPr>
          <p:spPr>
            <a:xfrm>
              <a:off x="1816101" y="2886075"/>
              <a:ext cx="1228725" cy="790575"/>
            </a:xfrm>
            <a:custGeom>
              <a:avLst/>
              <a:gdLst/>
              <a:ahLst/>
              <a:cxnLst/>
              <a:rect l="l" t="t" r="r" b="b"/>
              <a:pathLst>
                <a:path w="258" h="166" extrusionOk="0">
                  <a:moveTo>
                    <a:pt x="0" y="166"/>
                  </a:moveTo>
                  <a:cubicBezTo>
                    <a:pt x="258" y="17"/>
                    <a:pt x="258" y="17"/>
                    <a:pt x="258" y="17"/>
                  </a:cubicBezTo>
                  <a:cubicBezTo>
                    <a:pt x="206" y="0"/>
                    <a:pt x="147" y="4"/>
                    <a:pt x="96" y="34"/>
                  </a:cubicBezTo>
                  <a:cubicBezTo>
                    <a:pt x="44" y="63"/>
                    <a:pt x="11" y="112"/>
                    <a:pt x="0" y="166"/>
                  </a:cubicBezTo>
                  <a:close/>
                </a:path>
              </a:pathLst>
            </a:custGeom>
            <a:gradFill>
              <a:gsLst>
                <a:gs pos="0">
                  <a:srgbClr val="FFFFFF">
                    <a:alpha val="80000"/>
                  </a:srgbClr>
                </a:gs>
                <a:gs pos="100000">
                  <a:srgbClr val="FFFFFF">
                    <a:alpha val="20000"/>
                  </a:srgbClr>
                </a:gs>
              </a:gsLst>
              <a:lin ang="10800025"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329" name="Google Shape;329;p8"/>
            <p:cNvGrpSpPr/>
            <p:nvPr/>
          </p:nvGrpSpPr>
          <p:grpSpPr>
            <a:xfrm>
              <a:off x="587376" y="281063"/>
              <a:ext cx="2457525" cy="3838500"/>
              <a:chOff x="587376" y="281063"/>
              <a:chExt cx="2457525" cy="3838500"/>
            </a:xfrm>
          </p:grpSpPr>
          <p:cxnSp>
            <p:nvCxnSpPr>
              <p:cNvPr id="330" name="Google Shape;330;p8"/>
              <p:cNvCxnSpPr/>
              <p:nvPr/>
            </p:nvCxnSpPr>
            <p:spPr>
              <a:xfrm>
                <a:off x="587376" y="1443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331" name="Google Shape;331;p8"/>
              <p:cNvCxnSpPr/>
              <p:nvPr/>
            </p:nvCxnSpPr>
            <p:spPr>
              <a:xfrm rot="10800000" flipH="1">
                <a:off x="1816101" y="1443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332" name="Google Shape;332;p8"/>
              <p:cNvCxnSpPr/>
              <p:nvPr/>
            </p:nvCxnSpPr>
            <p:spPr>
              <a:xfrm>
                <a:off x="1816101" y="281063"/>
                <a:ext cx="0" cy="3838500"/>
              </a:xfrm>
              <a:prstGeom prst="straightConnector1">
                <a:avLst/>
              </a:prstGeom>
              <a:noFill/>
              <a:ln w="12700" cap="flat" cmpd="sng">
                <a:solidFill>
                  <a:srgbClr val="FFFFFF"/>
                </a:solidFill>
                <a:prstDash val="solid"/>
                <a:miter lim="800000"/>
                <a:headEnd type="none" w="med" len="med"/>
                <a:tailEnd type="none" w="med" len="med"/>
              </a:ln>
            </p:spPr>
          </p:cxnSp>
          <p:cxnSp>
            <p:nvCxnSpPr>
              <p:cNvPr id="333" name="Google Shape;333;p8"/>
              <p:cNvCxnSpPr/>
              <p:nvPr/>
            </p:nvCxnSpPr>
            <p:spPr>
              <a:xfrm>
                <a:off x="587376" y="2205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334" name="Google Shape;334;p8"/>
              <p:cNvCxnSpPr/>
              <p:nvPr/>
            </p:nvCxnSpPr>
            <p:spPr>
              <a:xfrm rot="10800000" flipH="1">
                <a:off x="1816101" y="2205151"/>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335" name="Google Shape;335;p8"/>
              <p:cNvCxnSpPr/>
              <p:nvPr/>
            </p:nvCxnSpPr>
            <p:spPr>
              <a:xfrm>
                <a:off x="587376" y="2967038"/>
                <a:ext cx="1228800" cy="709500"/>
              </a:xfrm>
              <a:prstGeom prst="straightConnector1">
                <a:avLst/>
              </a:prstGeom>
              <a:noFill/>
              <a:ln w="12700" cap="rnd" cmpd="sng">
                <a:solidFill>
                  <a:srgbClr val="FFFFFF"/>
                </a:solidFill>
                <a:prstDash val="solid"/>
                <a:miter lim="800000"/>
                <a:headEnd type="none" w="med" len="med"/>
                <a:tailEnd type="none" w="med" len="med"/>
              </a:ln>
            </p:spPr>
          </p:cxnSp>
          <p:cxnSp>
            <p:nvCxnSpPr>
              <p:cNvPr id="336" name="Google Shape;336;p8"/>
              <p:cNvCxnSpPr/>
              <p:nvPr/>
            </p:nvCxnSpPr>
            <p:spPr>
              <a:xfrm rot="10800000" flipH="1">
                <a:off x="1816101" y="2967151"/>
                <a:ext cx="1228800" cy="709500"/>
              </a:xfrm>
              <a:prstGeom prst="straightConnector1">
                <a:avLst/>
              </a:prstGeom>
              <a:noFill/>
              <a:ln w="12700" cap="rnd" cmpd="sng">
                <a:solidFill>
                  <a:srgbClr val="FFFFFF"/>
                </a:solidFill>
                <a:prstDash val="solid"/>
                <a:miter lim="800000"/>
                <a:headEnd type="none" w="med" len="med"/>
                <a:tailEnd type="none" w="med" len="med"/>
              </a:ln>
            </p:spPr>
          </p:cxnSp>
        </p:grpSp>
      </p:grpSp>
      <p:sp>
        <p:nvSpPr>
          <p:cNvPr id="337" name="Google Shape;337;p8"/>
          <p:cNvSpPr txBox="1">
            <a:spLocks noGrp="1"/>
          </p:cNvSpPr>
          <p:nvPr>
            <p:ph type="dt" idx="10"/>
          </p:nvPr>
        </p:nvSpPr>
        <p:spPr>
          <a:xfrm>
            <a:off x="568164" y="6357168"/>
            <a:ext cx="16419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000" cap="none">
                <a:solidFill>
                  <a:schemeClr val="dk1"/>
                </a:solidFill>
                <a:latin typeface="Avenir"/>
                <a:ea typeface="Avenir"/>
                <a:cs typeface="Avenir"/>
                <a:sym typeface="Aveni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8" name="Google Shape;338;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9" name="Google Shape;339;p8"/>
          <p:cNvSpPr txBox="1">
            <a:spLocks noGrp="1"/>
          </p:cNvSpPr>
          <p:nvPr>
            <p:ph type="sldNum" idx="12"/>
          </p:nvPr>
        </p:nvSpPr>
        <p:spPr>
          <a:xfrm>
            <a:off x="9982800" y="6357600"/>
            <a:ext cx="16410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cap="none">
                <a:solidFill>
                  <a:schemeClr val="dk1"/>
                </a:solidFill>
                <a:latin typeface="Avenir"/>
                <a:ea typeface="Avenir"/>
                <a:cs typeface="Avenir"/>
                <a:sym typeface="Avenir"/>
              </a:defRPr>
            </a:lvl1pPr>
            <a:lvl2pPr marL="0" lvl="1" indent="0" algn="r" rtl="0">
              <a:spcBef>
                <a:spcPts val="0"/>
              </a:spcBef>
              <a:buNone/>
              <a:defRPr sz="1000" cap="none">
                <a:solidFill>
                  <a:schemeClr val="dk1"/>
                </a:solidFill>
                <a:latin typeface="Avenir"/>
                <a:ea typeface="Avenir"/>
                <a:cs typeface="Avenir"/>
                <a:sym typeface="Avenir"/>
              </a:defRPr>
            </a:lvl2pPr>
            <a:lvl3pPr marL="0" lvl="2" indent="0" algn="r" rtl="0">
              <a:spcBef>
                <a:spcPts val="0"/>
              </a:spcBef>
              <a:buNone/>
              <a:defRPr sz="1000" cap="none">
                <a:solidFill>
                  <a:schemeClr val="dk1"/>
                </a:solidFill>
                <a:latin typeface="Avenir"/>
                <a:ea typeface="Avenir"/>
                <a:cs typeface="Avenir"/>
                <a:sym typeface="Avenir"/>
              </a:defRPr>
            </a:lvl3pPr>
            <a:lvl4pPr marL="0" lvl="3" indent="0" algn="r" rtl="0">
              <a:spcBef>
                <a:spcPts val="0"/>
              </a:spcBef>
              <a:buNone/>
              <a:defRPr sz="1000" cap="none">
                <a:solidFill>
                  <a:schemeClr val="dk1"/>
                </a:solidFill>
                <a:latin typeface="Avenir"/>
                <a:ea typeface="Avenir"/>
                <a:cs typeface="Avenir"/>
                <a:sym typeface="Avenir"/>
              </a:defRPr>
            </a:lvl4pPr>
            <a:lvl5pPr marL="0" lvl="4" indent="0" algn="r" rtl="0">
              <a:spcBef>
                <a:spcPts val="0"/>
              </a:spcBef>
              <a:buNone/>
              <a:defRPr sz="1000" cap="none">
                <a:solidFill>
                  <a:schemeClr val="dk1"/>
                </a:solidFill>
                <a:latin typeface="Avenir"/>
                <a:ea typeface="Avenir"/>
                <a:cs typeface="Avenir"/>
                <a:sym typeface="Avenir"/>
              </a:defRPr>
            </a:lvl5pPr>
            <a:lvl6pPr marL="0" lvl="5" indent="0" algn="r" rtl="0">
              <a:spcBef>
                <a:spcPts val="0"/>
              </a:spcBef>
              <a:buNone/>
              <a:defRPr sz="1000" cap="none">
                <a:solidFill>
                  <a:schemeClr val="dk1"/>
                </a:solidFill>
                <a:latin typeface="Avenir"/>
                <a:ea typeface="Avenir"/>
                <a:cs typeface="Avenir"/>
                <a:sym typeface="Avenir"/>
              </a:defRPr>
            </a:lvl6pPr>
            <a:lvl7pPr marL="0" lvl="6" indent="0" algn="r" rtl="0">
              <a:spcBef>
                <a:spcPts val="0"/>
              </a:spcBef>
              <a:buNone/>
              <a:defRPr sz="1000" cap="none">
                <a:solidFill>
                  <a:schemeClr val="dk1"/>
                </a:solidFill>
                <a:latin typeface="Avenir"/>
                <a:ea typeface="Avenir"/>
                <a:cs typeface="Avenir"/>
                <a:sym typeface="Avenir"/>
              </a:defRPr>
            </a:lvl7pPr>
            <a:lvl8pPr marL="0" lvl="7" indent="0" algn="r" rtl="0">
              <a:spcBef>
                <a:spcPts val="0"/>
              </a:spcBef>
              <a:buNone/>
              <a:defRPr sz="1000" cap="none">
                <a:solidFill>
                  <a:schemeClr val="dk1"/>
                </a:solidFill>
                <a:latin typeface="Avenir"/>
                <a:ea typeface="Avenir"/>
                <a:cs typeface="Avenir"/>
                <a:sym typeface="Avenir"/>
              </a:defRPr>
            </a:lvl8pPr>
            <a:lvl9pPr marL="0" lvl="8" indent="0" algn="r" rtl="0">
              <a:spcBef>
                <a:spcPts val="0"/>
              </a:spcBef>
              <a:buNone/>
              <a:defRPr sz="1000"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Picture">
  <p:cSld name="Content Picture">
    <p:spTree>
      <p:nvGrpSpPr>
        <p:cNvPr id="1" name="Shape 340"/>
        <p:cNvGrpSpPr/>
        <p:nvPr/>
      </p:nvGrpSpPr>
      <p:grpSpPr>
        <a:xfrm>
          <a:off x="0" y="0"/>
          <a:ext cx="0" cy="0"/>
          <a:chOff x="0" y="0"/>
          <a:chExt cx="0" cy="0"/>
        </a:xfrm>
      </p:grpSpPr>
      <p:sp>
        <p:nvSpPr>
          <p:cNvPr id="341" name="Google Shape;341;p9"/>
          <p:cNvSpPr/>
          <p:nvPr/>
        </p:nvSpPr>
        <p:spPr>
          <a:xfrm>
            <a:off x="2937" y="0"/>
            <a:ext cx="38673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42" name="Google Shape;342;p9"/>
          <p:cNvSpPr txBox="1">
            <a:spLocks noGrp="1"/>
          </p:cNvSpPr>
          <p:nvPr>
            <p:ph type="title"/>
          </p:nvPr>
        </p:nvSpPr>
        <p:spPr>
          <a:xfrm>
            <a:off x="4313685" y="400049"/>
            <a:ext cx="7310100" cy="1185000"/>
          </a:xfrm>
          <a:prstGeom prst="rect">
            <a:avLst/>
          </a:prstGeom>
          <a:noFill/>
          <a:ln>
            <a:noFill/>
          </a:ln>
        </p:spPr>
        <p:txBody>
          <a:bodyPr spcFirstLastPara="1" wrap="square" lIns="0" tIns="45700" rIns="91425" bIns="45700" anchor="b" anchorCtr="0">
            <a:noAutofit/>
          </a:bodyPr>
          <a:lstStyle>
            <a:lvl1pPr lvl="0" algn="l" rtl="0">
              <a:lnSpc>
                <a:spcPct val="100000"/>
              </a:lnSpc>
              <a:spcBef>
                <a:spcPts val="0"/>
              </a:spcBef>
              <a:spcAft>
                <a:spcPts val="0"/>
              </a:spcAft>
              <a:buClr>
                <a:schemeClr val="dk1"/>
              </a:buClr>
              <a:buSzPts val="3600"/>
              <a:buFont typeface="Sorts Mill Goud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3" name="Google Shape;343;p9"/>
          <p:cNvSpPr>
            <a:spLocks noGrp="1"/>
          </p:cNvSpPr>
          <p:nvPr>
            <p:ph type="pic" idx="2"/>
          </p:nvPr>
        </p:nvSpPr>
        <p:spPr>
          <a:xfrm>
            <a:off x="450810" y="430212"/>
            <a:ext cx="2989200" cy="5997600"/>
          </a:xfrm>
          <a:prstGeom prst="rect">
            <a:avLst/>
          </a:prstGeom>
          <a:noFill/>
          <a:ln>
            <a:noFill/>
          </a:ln>
        </p:spPr>
        <p:txBody>
          <a:bodyPr spcFirstLastPara="1" wrap="square" lIns="91425" tIns="45700" rIns="91425" bIns="45700" anchor="t" anchorCtr="0">
            <a:noAutofit/>
          </a:bodyPr>
          <a:lstStyle>
            <a:lvl1pPr marR="0" lvl="0" algn="ctr" rtl="0">
              <a:lnSpc>
                <a:spcPct val="150000"/>
              </a:lnSpc>
              <a:spcBef>
                <a:spcPts val="1000"/>
              </a:spcBef>
              <a:spcAft>
                <a:spcPts val="0"/>
              </a:spcAft>
              <a:buClr>
                <a:schemeClr val="accent3"/>
              </a:buClr>
              <a:buSzPts val="1200"/>
              <a:buFont typeface="Noto Sans Symbols"/>
              <a:buNone/>
              <a:defRPr sz="1200" b="0" i="0" u="none" strike="noStrike" cap="none">
                <a:solidFill>
                  <a:schemeClr val="dk1"/>
                </a:solidFill>
                <a:latin typeface="Avenir"/>
                <a:ea typeface="Avenir"/>
                <a:cs typeface="Avenir"/>
                <a:sym typeface="Avenir"/>
              </a:defRPr>
            </a:lvl1pPr>
            <a:lvl2pPr marR="0" lvl="1" algn="l" rtl="0">
              <a:lnSpc>
                <a:spcPct val="150000"/>
              </a:lnSpc>
              <a:spcBef>
                <a:spcPts val="500"/>
              </a:spcBef>
              <a:spcAft>
                <a:spcPts val="0"/>
              </a:spcAft>
              <a:buClr>
                <a:schemeClr val="dk1"/>
              </a:buClr>
              <a:buSzPts val="2000"/>
              <a:buFont typeface="Avenir"/>
              <a:buNone/>
              <a:defRPr sz="2000" b="0" i="1" u="none" strike="noStrike" cap="none">
                <a:solidFill>
                  <a:schemeClr val="dk1"/>
                </a:solidFill>
                <a:latin typeface="Avenir"/>
                <a:ea typeface="Avenir"/>
                <a:cs typeface="Avenir"/>
                <a:sym typeface="Avenir"/>
              </a:defRPr>
            </a:lvl2pPr>
            <a:lvl3pPr marR="0" lvl="2" algn="l" rtl="0">
              <a:lnSpc>
                <a:spcPct val="150000"/>
              </a:lnSpc>
              <a:spcBef>
                <a:spcPts val="5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3pPr>
            <a:lvl4pPr marR="0" lvl="3" algn="l" rtl="0">
              <a:lnSpc>
                <a:spcPct val="150000"/>
              </a:lnSpc>
              <a:spcBef>
                <a:spcPts val="500"/>
              </a:spcBef>
              <a:spcAft>
                <a:spcPts val="0"/>
              </a:spcAft>
              <a:buClr>
                <a:schemeClr val="accent3"/>
              </a:buClr>
              <a:buSzPts val="2000"/>
              <a:buFont typeface="Avenir"/>
              <a:buNone/>
              <a:defRPr sz="2000" b="0" i="1" u="none" strike="noStrike" cap="none">
                <a:solidFill>
                  <a:schemeClr val="dk1"/>
                </a:solidFill>
                <a:latin typeface="Avenir"/>
                <a:ea typeface="Avenir"/>
                <a:cs typeface="Avenir"/>
                <a:sym typeface="Avenir"/>
              </a:defRPr>
            </a:lvl4pPr>
            <a:lvl5pPr marR="0" lvl="4" algn="l" rtl="0">
              <a:lnSpc>
                <a:spcPct val="150000"/>
              </a:lnSpc>
              <a:spcBef>
                <a:spcPts val="5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344" name="Google Shape;344;p9"/>
          <p:cNvSpPr txBox="1">
            <a:spLocks noGrp="1"/>
          </p:cNvSpPr>
          <p:nvPr>
            <p:ph type="body" idx="1"/>
          </p:nvPr>
        </p:nvSpPr>
        <p:spPr>
          <a:xfrm>
            <a:off x="4313685" y="1997132"/>
            <a:ext cx="7314300" cy="4232100"/>
          </a:xfrm>
          <a:prstGeom prst="rect">
            <a:avLst/>
          </a:prstGeom>
          <a:noFill/>
          <a:ln>
            <a:noFill/>
          </a:ln>
        </p:spPr>
        <p:txBody>
          <a:bodyPr spcFirstLastPara="1" wrap="square" lIns="0" tIns="45700" rIns="91425" bIns="45700" anchor="t" anchorCtr="0">
            <a:noAutofit/>
          </a:bodyPr>
          <a:lstStyle>
            <a:lvl1pPr marL="457200" lvl="0" indent="-228600" algn="l" rtl="0">
              <a:lnSpc>
                <a:spcPct val="130000"/>
              </a:lnSpc>
              <a:spcBef>
                <a:spcPts val="1000"/>
              </a:spcBef>
              <a:spcAft>
                <a:spcPts val="0"/>
              </a:spcAft>
              <a:buSzPts val="1800"/>
              <a:buNone/>
              <a:defRPr sz="1800"/>
            </a:lvl1pPr>
            <a:lvl2pPr marL="914400" lvl="1" indent="-228600" algn="l" rtl="0">
              <a:lnSpc>
                <a:spcPct val="130000"/>
              </a:lnSpc>
              <a:spcBef>
                <a:spcPts val="500"/>
              </a:spcBef>
              <a:spcAft>
                <a:spcPts val="0"/>
              </a:spcAft>
              <a:buClr>
                <a:schemeClr val="dk1"/>
              </a:buClr>
              <a:buSzPts val="1800"/>
              <a:buFont typeface="Avenir"/>
              <a:buNone/>
              <a:defRPr sz="1800"/>
            </a:lvl2pPr>
            <a:lvl3pPr marL="1371600" lvl="2" indent="-228600" algn="l" rtl="0">
              <a:lnSpc>
                <a:spcPct val="130000"/>
              </a:lnSpc>
              <a:spcBef>
                <a:spcPts val="500"/>
              </a:spcBef>
              <a:spcAft>
                <a:spcPts val="0"/>
              </a:spcAft>
              <a:buSzPts val="1800"/>
              <a:buNone/>
              <a:defRPr sz="1800"/>
            </a:lvl3pPr>
            <a:lvl4pPr marL="1828800" lvl="3" indent="-228600" algn="l" rtl="0">
              <a:lnSpc>
                <a:spcPct val="130000"/>
              </a:lnSpc>
              <a:spcBef>
                <a:spcPts val="500"/>
              </a:spcBef>
              <a:spcAft>
                <a:spcPts val="0"/>
              </a:spcAft>
              <a:buSzPts val="1800"/>
              <a:buFont typeface="Avenir"/>
              <a:buNone/>
              <a:defRPr sz="1800"/>
            </a:lvl4pPr>
            <a:lvl5pPr marL="2286000" lvl="4" indent="-228600" algn="l" rtl="0">
              <a:lnSpc>
                <a:spcPct val="130000"/>
              </a:lnSpc>
              <a:spcBef>
                <a:spcPts val="500"/>
              </a:spcBef>
              <a:spcAft>
                <a:spcPts val="0"/>
              </a:spcAft>
              <a:buSzPts val="1800"/>
              <a:buNone/>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345" name="Google Shape;345;p9"/>
          <p:cNvCxnSpPr/>
          <p:nvPr/>
        </p:nvCxnSpPr>
        <p:spPr>
          <a:xfrm>
            <a:off x="4313684" y="1799498"/>
            <a:ext cx="540000" cy="0"/>
          </a:xfrm>
          <a:prstGeom prst="straightConnector1">
            <a:avLst/>
          </a:prstGeom>
          <a:noFill/>
          <a:ln w="12700" cap="flat" cmpd="sng">
            <a:solidFill>
              <a:srgbClr val="FFFFFF"/>
            </a:solidFill>
            <a:prstDash val="solid"/>
            <a:round/>
            <a:headEnd type="none" w="sm" len="sm"/>
            <a:tailEnd type="none" w="sm" len="sm"/>
          </a:ln>
        </p:spPr>
      </p:cxnSp>
      <p:sp>
        <p:nvSpPr>
          <p:cNvPr id="346" name="Google Shape;346;p9"/>
          <p:cNvSpPr txBox="1">
            <a:spLocks noGrp="1"/>
          </p:cNvSpPr>
          <p:nvPr>
            <p:ph type="dt" idx="10"/>
          </p:nvPr>
        </p:nvSpPr>
        <p:spPr>
          <a:xfrm>
            <a:off x="4313684" y="6357168"/>
            <a:ext cx="16419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000" cap="none">
                <a:solidFill>
                  <a:schemeClr val="dk1"/>
                </a:solidFill>
                <a:latin typeface="Avenir"/>
                <a:ea typeface="Avenir"/>
                <a:cs typeface="Avenir"/>
                <a:sym typeface="Aveni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7" name="Google Shape;347;p9"/>
          <p:cNvSpPr txBox="1">
            <a:spLocks noGrp="1"/>
          </p:cNvSpPr>
          <p:nvPr>
            <p:ph type="ftr" idx="11"/>
          </p:nvPr>
        </p:nvSpPr>
        <p:spPr>
          <a:xfrm>
            <a:off x="6161392" y="6356350"/>
            <a:ext cx="3614700" cy="460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8" name="Google Shape;348;p9"/>
          <p:cNvSpPr txBox="1">
            <a:spLocks noGrp="1"/>
          </p:cNvSpPr>
          <p:nvPr>
            <p:ph type="sldNum" idx="12"/>
          </p:nvPr>
        </p:nvSpPr>
        <p:spPr>
          <a:xfrm>
            <a:off x="9982800" y="6357600"/>
            <a:ext cx="16410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cap="none">
                <a:solidFill>
                  <a:schemeClr val="dk1"/>
                </a:solidFill>
                <a:latin typeface="Avenir"/>
                <a:ea typeface="Avenir"/>
                <a:cs typeface="Avenir"/>
                <a:sym typeface="Avenir"/>
              </a:defRPr>
            </a:lvl1pPr>
            <a:lvl2pPr marL="0" lvl="1" indent="0" algn="r" rtl="0">
              <a:spcBef>
                <a:spcPts val="0"/>
              </a:spcBef>
              <a:buNone/>
              <a:defRPr sz="1000" cap="none">
                <a:solidFill>
                  <a:schemeClr val="dk1"/>
                </a:solidFill>
                <a:latin typeface="Avenir"/>
                <a:ea typeface="Avenir"/>
                <a:cs typeface="Avenir"/>
                <a:sym typeface="Avenir"/>
              </a:defRPr>
            </a:lvl2pPr>
            <a:lvl3pPr marL="0" lvl="2" indent="0" algn="r" rtl="0">
              <a:spcBef>
                <a:spcPts val="0"/>
              </a:spcBef>
              <a:buNone/>
              <a:defRPr sz="1000" cap="none">
                <a:solidFill>
                  <a:schemeClr val="dk1"/>
                </a:solidFill>
                <a:latin typeface="Avenir"/>
                <a:ea typeface="Avenir"/>
                <a:cs typeface="Avenir"/>
                <a:sym typeface="Avenir"/>
              </a:defRPr>
            </a:lvl3pPr>
            <a:lvl4pPr marL="0" lvl="3" indent="0" algn="r" rtl="0">
              <a:spcBef>
                <a:spcPts val="0"/>
              </a:spcBef>
              <a:buNone/>
              <a:defRPr sz="1000" cap="none">
                <a:solidFill>
                  <a:schemeClr val="dk1"/>
                </a:solidFill>
                <a:latin typeface="Avenir"/>
                <a:ea typeface="Avenir"/>
                <a:cs typeface="Avenir"/>
                <a:sym typeface="Avenir"/>
              </a:defRPr>
            </a:lvl4pPr>
            <a:lvl5pPr marL="0" lvl="4" indent="0" algn="r" rtl="0">
              <a:spcBef>
                <a:spcPts val="0"/>
              </a:spcBef>
              <a:buNone/>
              <a:defRPr sz="1000" cap="none">
                <a:solidFill>
                  <a:schemeClr val="dk1"/>
                </a:solidFill>
                <a:latin typeface="Avenir"/>
                <a:ea typeface="Avenir"/>
                <a:cs typeface="Avenir"/>
                <a:sym typeface="Avenir"/>
              </a:defRPr>
            </a:lvl5pPr>
            <a:lvl6pPr marL="0" lvl="5" indent="0" algn="r" rtl="0">
              <a:spcBef>
                <a:spcPts val="0"/>
              </a:spcBef>
              <a:buNone/>
              <a:defRPr sz="1000" cap="none">
                <a:solidFill>
                  <a:schemeClr val="dk1"/>
                </a:solidFill>
                <a:latin typeface="Avenir"/>
                <a:ea typeface="Avenir"/>
                <a:cs typeface="Avenir"/>
                <a:sym typeface="Avenir"/>
              </a:defRPr>
            </a:lvl6pPr>
            <a:lvl7pPr marL="0" lvl="6" indent="0" algn="r" rtl="0">
              <a:spcBef>
                <a:spcPts val="0"/>
              </a:spcBef>
              <a:buNone/>
              <a:defRPr sz="1000" cap="none">
                <a:solidFill>
                  <a:schemeClr val="dk1"/>
                </a:solidFill>
                <a:latin typeface="Avenir"/>
                <a:ea typeface="Avenir"/>
                <a:cs typeface="Avenir"/>
                <a:sym typeface="Avenir"/>
              </a:defRPr>
            </a:lvl7pPr>
            <a:lvl8pPr marL="0" lvl="7" indent="0" algn="r" rtl="0">
              <a:spcBef>
                <a:spcPts val="0"/>
              </a:spcBef>
              <a:buNone/>
              <a:defRPr sz="1000" cap="none">
                <a:solidFill>
                  <a:schemeClr val="dk1"/>
                </a:solidFill>
                <a:latin typeface="Avenir"/>
                <a:ea typeface="Avenir"/>
                <a:cs typeface="Avenir"/>
                <a:sym typeface="Avenir"/>
              </a:defRPr>
            </a:lvl8pPr>
            <a:lvl9pPr marL="0" lvl="8" indent="0" algn="r" rtl="0">
              <a:spcBef>
                <a:spcPts val="0"/>
              </a:spcBef>
              <a:buNone/>
              <a:defRPr sz="1000"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Table">
  <p:cSld name="Content Table">
    <p:spTree>
      <p:nvGrpSpPr>
        <p:cNvPr id="1" name="Shape 349"/>
        <p:cNvGrpSpPr/>
        <p:nvPr/>
      </p:nvGrpSpPr>
      <p:grpSpPr>
        <a:xfrm>
          <a:off x="0" y="0"/>
          <a:ext cx="0" cy="0"/>
          <a:chOff x="0" y="0"/>
          <a:chExt cx="0" cy="0"/>
        </a:xfrm>
      </p:grpSpPr>
      <p:sp>
        <p:nvSpPr>
          <p:cNvPr id="350" name="Google Shape;350;p10"/>
          <p:cNvSpPr txBox="1">
            <a:spLocks noGrp="1"/>
          </p:cNvSpPr>
          <p:nvPr>
            <p:ph type="title"/>
          </p:nvPr>
        </p:nvSpPr>
        <p:spPr>
          <a:xfrm>
            <a:off x="568164" y="400049"/>
            <a:ext cx="11046900" cy="1185000"/>
          </a:xfrm>
          <a:prstGeom prst="rect">
            <a:avLst/>
          </a:prstGeom>
          <a:noFill/>
          <a:ln>
            <a:noFill/>
          </a:ln>
        </p:spPr>
        <p:txBody>
          <a:bodyPr spcFirstLastPara="1" wrap="square" lIns="0" tIns="45700" rIns="91425" bIns="45700" anchor="b" anchorCtr="0">
            <a:noAutofit/>
          </a:bodyPr>
          <a:lstStyle>
            <a:lvl1pPr lvl="0" algn="l" rtl="0">
              <a:lnSpc>
                <a:spcPct val="100000"/>
              </a:lnSpc>
              <a:spcBef>
                <a:spcPts val="0"/>
              </a:spcBef>
              <a:spcAft>
                <a:spcPts val="0"/>
              </a:spcAft>
              <a:buClr>
                <a:schemeClr val="dk1"/>
              </a:buClr>
              <a:buSzPts val="3600"/>
              <a:buFont typeface="Sorts Mill Goud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1" name="Google Shape;351;p10"/>
          <p:cNvSpPr txBox="1">
            <a:spLocks noGrp="1"/>
          </p:cNvSpPr>
          <p:nvPr>
            <p:ph type="body" idx="1"/>
          </p:nvPr>
        </p:nvSpPr>
        <p:spPr>
          <a:xfrm>
            <a:off x="568164" y="1997132"/>
            <a:ext cx="4105500" cy="4232100"/>
          </a:xfrm>
          <a:prstGeom prst="rect">
            <a:avLst/>
          </a:prstGeom>
          <a:noFill/>
          <a:ln>
            <a:noFill/>
          </a:ln>
        </p:spPr>
        <p:txBody>
          <a:bodyPr spcFirstLastPara="1" wrap="square" lIns="0" tIns="45700" rIns="91425" bIns="45700" anchor="t" anchorCtr="0">
            <a:noAutofit/>
          </a:bodyPr>
          <a:lstStyle>
            <a:lvl1pPr marL="457200" lvl="0" indent="-228600" algn="l" rtl="0">
              <a:lnSpc>
                <a:spcPct val="130000"/>
              </a:lnSpc>
              <a:spcBef>
                <a:spcPts val="1000"/>
              </a:spcBef>
              <a:spcAft>
                <a:spcPts val="0"/>
              </a:spcAft>
              <a:buSzPts val="1800"/>
              <a:buNone/>
              <a:defRPr sz="1800"/>
            </a:lvl1pPr>
            <a:lvl2pPr marL="914400" lvl="1" indent="-228600" algn="l" rtl="0">
              <a:lnSpc>
                <a:spcPct val="130000"/>
              </a:lnSpc>
              <a:spcBef>
                <a:spcPts val="500"/>
              </a:spcBef>
              <a:spcAft>
                <a:spcPts val="0"/>
              </a:spcAft>
              <a:buClr>
                <a:schemeClr val="dk1"/>
              </a:buClr>
              <a:buSzPts val="1800"/>
              <a:buFont typeface="Avenir"/>
              <a:buNone/>
              <a:defRPr sz="1800"/>
            </a:lvl2pPr>
            <a:lvl3pPr marL="1371600" lvl="2" indent="-228600" algn="l" rtl="0">
              <a:lnSpc>
                <a:spcPct val="130000"/>
              </a:lnSpc>
              <a:spcBef>
                <a:spcPts val="500"/>
              </a:spcBef>
              <a:spcAft>
                <a:spcPts val="0"/>
              </a:spcAft>
              <a:buSzPts val="1800"/>
              <a:buNone/>
              <a:defRPr sz="1800"/>
            </a:lvl3pPr>
            <a:lvl4pPr marL="1828800" lvl="3" indent="-228600" algn="l" rtl="0">
              <a:lnSpc>
                <a:spcPct val="130000"/>
              </a:lnSpc>
              <a:spcBef>
                <a:spcPts val="500"/>
              </a:spcBef>
              <a:spcAft>
                <a:spcPts val="0"/>
              </a:spcAft>
              <a:buSzPts val="1800"/>
              <a:buFont typeface="Avenir"/>
              <a:buNone/>
              <a:defRPr sz="1800"/>
            </a:lvl4pPr>
            <a:lvl5pPr marL="2286000" lvl="4" indent="-228600" algn="l" rtl="0">
              <a:lnSpc>
                <a:spcPct val="130000"/>
              </a:lnSpc>
              <a:spcBef>
                <a:spcPts val="500"/>
              </a:spcBef>
              <a:spcAft>
                <a:spcPts val="0"/>
              </a:spcAft>
              <a:buSzPts val="1800"/>
              <a:buNone/>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352" name="Google Shape;352;p10"/>
          <p:cNvCxnSpPr/>
          <p:nvPr/>
        </p:nvCxnSpPr>
        <p:spPr>
          <a:xfrm>
            <a:off x="568164" y="1799498"/>
            <a:ext cx="540000" cy="0"/>
          </a:xfrm>
          <a:prstGeom prst="straightConnector1">
            <a:avLst/>
          </a:prstGeom>
          <a:noFill/>
          <a:ln w="12700" cap="flat" cmpd="sng">
            <a:solidFill>
              <a:srgbClr val="FFFFFF"/>
            </a:solidFill>
            <a:prstDash val="solid"/>
            <a:round/>
            <a:headEnd type="none" w="sm" len="sm"/>
            <a:tailEnd type="none" w="sm" len="sm"/>
          </a:ln>
        </p:spPr>
      </p:cxnSp>
      <p:sp>
        <p:nvSpPr>
          <p:cNvPr id="353" name="Google Shape;353;p10"/>
          <p:cNvSpPr txBox="1">
            <a:spLocks noGrp="1"/>
          </p:cNvSpPr>
          <p:nvPr>
            <p:ph type="dt" idx="10"/>
          </p:nvPr>
        </p:nvSpPr>
        <p:spPr>
          <a:xfrm>
            <a:off x="568164" y="6357168"/>
            <a:ext cx="1641900" cy="461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000" cap="none">
                <a:solidFill>
                  <a:schemeClr val="dk1"/>
                </a:solidFill>
                <a:latin typeface="Avenir"/>
                <a:ea typeface="Avenir"/>
                <a:cs typeface="Avenir"/>
                <a:sym typeface="Aveni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54" name="Google Shape;354;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55" name="Google Shape;355;p10"/>
          <p:cNvSpPr txBox="1">
            <a:spLocks noGrp="1"/>
          </p:cNvSpPr>
          <p:nvPr>
            <p:ph type="sldNum" idx="12"/>
          </p:nvPr>
        </p:nvSpPr>
        <p:spPr>
          <a:xfrm>
            <a:off x="9982800" y="6357600"/>
            <a:ext cx="1641000" cy="460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cap="none">
                <a:solidFill>
                  <a:schemeClr val="dk1"/>
                </a:solidFill>
                <a:latin typeface="Avenir"/>
                <a:ea typeface="Avenir"/>
                <a:cs typeface="Avenir"/>
                <a:sym typeface="Avenir"/>
              </a:defRPr>
            </a:lvl1pPr>
            <a:lvl2pPr marL="0" lvl="1" indent="0" algn="r" rtl="0">
              <a:spcBef>
                <a:spcPts val="0"/>
              </a:spcBef>
              <a:buNone/>
              <a:defRPr sz="1000" cap="none">
                <a:solidFill>
                  <a:schemeClr val="dk1"/>
                </a:solidFill>
                <a:latin typeface="Avenir"/>
                <a:ea typeface="Avenir"/>
                <a:cs typeface="Avenir"/>
                <a:sym typeface="Avenir"/>
              </a:defRPr>
            </a:lvl2pPr>
            <a:lvl3pPr marL="0" lvl="2" indent="0" algn="r" rtl="0">
              <a:spcBef>
                <a:spcPts val="0"/>
              </a:spcBef>
              <a:buNone/>
              <a:defRPr sz="1000" cap="none">
                <a:solidFill>
                  <a:schemeClr val="dk1"/>
                </a:solidFill>
                <a:latin typeface="Avenir"/>
                <a:ea typeface="Avenir"/>
                <a:cs typeface="Avenir"/>
                <a:sym typeface="Avenir"/>
              </a:defRPr>
            </a:lvl3pPr>
            <a:lvl4pPr marL="0" lvl="3" indent="0" algn="r" rtl="0">
              <a:spcBef>
                <a:spcPts val="0"/>
              </a:spcBef>
              <a:buNone/>
              <a:defRPr sz="1000" cap="none">
                <a:solidFill>
                  <a:schemeClr val="dk1"/>
                </a:solidFill>
                <a:latin typeface="Avenir"/>
                <a:ea typeface="Avenir"/>
                <a:cs typeface="Avenir"/>
                <a:sym typeface="Avenir"/>
              </a:defRPr>
            </a:lvl4pPr>
            <a:lvl5pPr marL="0" lvl="4" indent="0" algn="r" rtl="0">
              <a:spcBef>
                <a:spcPts val="0"/>
              </a:spcBef>
              <a:buNone/>
              <a:defRPr sz="1000" cap="none">
                <a:solidFill>
                  <a:schemeClr val="dk1"/>
                </a:solidFill>
                <a:latin typeface="Avenir"/>
                <a:ea typeface="Avenir"/>
                <a:cs typeface="Avenir"/>
                <a:sym typeface="Avenir"/>
              </a:defRPr>
            </a:lvl5pPr>
            <a:lvl6pPr marL="0" lvl="5" indent="0" algn="r" rtl="0">
              <a:spcBef>
                <a:spcPts val="0"/>
              </a:spcBef>
              <a:buNone/>
              <a:defRPr sz="1000" cap="none">
                <a:solidFill>
                  <a:schemeClr val="dk1"/>
                </a:solidFill>
                <a:latin typeface="Avenir"/>
                <a:ea typeface="Avenir"/>
                <a:cs typeface="Avenir"/>
                <a:sym typeface="Avenir"/>
              </a:defRPr>
            </a:lvl6pPr>
            <a:lvl7pPr marL="0" lvl="6" indent="0" algn="r" rtl="0">
              <a:spcBef>
                <a:spcPts val="0"/>
              </a:spcBef>
              <a:buNone/>
              <a:defRPr sz="1000" cap="none">
                <a:solidFill>
                  <a:schemeClr val="dk1"/>
                </a:solidFill>
                <a:latin typeface="Avenir"/>
                <a:ea typeface="Avenir"/>
                <a:cs typeface="Avenir"/>
                <a:sym typeface="Avenir"/>
              </a:defRPr>
            </a:lvl7pPr>
            <a:lvl8pPr marL="0" lvl="7" indent="0" algn="r" rtl="0">
              <a:spcBef>
                <a:spcPts val="0"/>
              </a:spcBef>
              <a:buNone/>
              <a:defRPr sz="1000" cap="none">
                <a:solidFill>
                  <a:schemeClr val="dk1"/>
                </a:solidFill>
                <a:latin typeface="Avenir"/>
                <a:ea typeface="Avenir"/>
                <a:cs typeface="Avenir"/>
                <a:sym typeface="Avenir"/>
              </a:defRPr>
            </a:lvl8pPr>
            <a:lvl9pPr marL="0" lvl="8" indent="0" algn="r" rtl="0">
              <a:spcBef>
                <a:spcPts val="0"/>
              </a:spcBef>
              <a:buNone/>
              <a:defRPr sz="1000"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89400" y="395289"/>
            <a:ext cx="10213200" cy="11127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3200"/>
              <a:buFont typeface="Sorts Mill Goudy"/>
              <a:buNone/>
              <a:defRPr sz="3200" b="0" i="0" u="none" strike="noStrike" cap="none">
                <a:solidFill>
                  <a:schemeClr val="dk1"/>
                </a:solidFill>
                <a:latin typeface="Sorts Mill Goudy"/>
                <a:ea typeface="Sorts Mill Goudy"/>
                <a:cs typeface="Sorts Mill Goudy"/>
                <a:sym typeface="Sorts Mill Goud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989400" y="1685925"/>
            <a:ext cx="10213200" cy="40401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50000"/>
              </a:lnSpc>
              <a:spcBef>
                <a:spcPts val="10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000"/>
              <a:buFont typeface="Avenir"/>
              <a:buNone/>
              <a:defRPr sz="2000" b="0" i="1" u="none" strike="noStrike" cap="none">
                <a:solidFill>
                  <a:schemeClr val="dk1"/>
                </a:solidFill>
                <a:latin typeface="Avenir"/>
                <a:ea typeface="Avenir"/>
                <a:cs typeface="Avenir"/>
                <a:sym typeface="Avenir"/>
              </a:defRPr>
            </a:lvl2pPr>
            <a:lvl3pPr marL="1371600" marR="0" lvl="2" indent="-355600" algn="l" rtl="0">
              <a:lnSpc>
                <a:spcPct val="150000"/>
              </a:lnSpc>
              <a:spcBef>
                <a:spcPts val="5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accent3"/>
              </a:buClr>
              <a:buSzPts val="2000"/>
              <a:buFont typeface="Avenir"/>
              <a:buNone/>
              <a:defRPr sz="2000" b="0" i="1" u="none" strike="noStrike" cap="none">
                <a:solidFill>
                  <a:schemeClr val="dk1"/>
                </a:solidFill>
                <a:latin typeface="Avenir"/>
                <a:ea typeface="Avenir"/>
                <a:cs typeface="Avenir"/>
                <a:sym typeface="Avenir"/>
              </a:defRPr>
            </a:lvl4pPr>
            <a:lvl5pPr marL="2286000" marR="0" lvl="4" indent="-355600" algn="l" rtl="0">
              <a:lnSpc>
                <a:spcPct val="150000"/>
              </a:lnSpc>
              <a:spcBef>
                <a:spcPts val="5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 name="Google Shape;12;p1"/>
          <p:cNvSpPr txBox="1">
            <a:spLocks noGrp="1"/>
          </p:cNvSpPr>
          <p:nvPr>
            <p:ph type="dt" idx="10"/>
          </p:nvPr>
        </p:nvSpPr>
        <p:spPr>
          <a:xfrm>
            <a:off x="450000" y="6357168"/>
            <a:ext cx="1760100" cy="461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3" name="Google Shape;13;p1"/>
          <p:cNvSpPr txBox="1">
            <a:spLocks noGrp="1"/>
          </p:cNvSpPr>
          <p:nvPr>
            <p:ph type="ftr" idx="11"/>
          </p:nvPr>
        </p:nvSpPr>
        <p:spPr>
          <a:xfrm>
            <a:off x="2754312" y="6357600"/>
            <a:ext cx="6683400" cy="4608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chemeClr val="dk1"/>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4" name="Google Shape;14;p1"/>
          <p:cNvSpPr txBox="1">
            <a:spLocks noGrp="1"/>
          </p:cNvSpPr>
          <p:nvPr>
            <p:ph type="sldNum" idx="12"/>
          </p:nvPr>
        </p:nvSpPr>
        <p:spPr>
          <a:xfrm>
            <a:off x="9982800" y="6357600"/>
            <a:ext cx="1760100" cy="4608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Sorts Mill Goudy"/>
                <a:ea typeface="Sorts Mill Goudy"/>
                <a:cs typeface="Sorts Mill Goudy"/>
                <a:sym typeface="Sorts Mill Goudy"/>
              </a:defRPr>
            </a:lvl1pPr>
            <a:lvl2pPr marL="0" marR="0" lvl="1" indent="0" algn="r" rtl="0">
              <a:spcBef>
                <a:spcPts val="0"/>
              </a:spcBef>
              <a:buNone/>
              <a:defRPr sz="1000" b="0" i="0" u="none" strike="noStrike" cap="none">
                <a:solidFill>
                  <a:schemeClr val="dk1"/>
                </a:solidFill>
                <a:latin typeface="Sorts Mill Goudy"/>
                <a:ea typeface="Sorts Mill Goudy"/>
                <a:cs typeface="Sorts Mill Goudy"/>
                <a:sym typeface="Sorts Mill Goudy"/>
              </a:defRPr>
            </a:lvl2pPr>
            <a:lvl3pPr marL="0" marR="0" lvl="2" indent="0" algn="r" rtl="0">
              <a:spcBef>
                <a:spcPts val="0"/>
              </a:spcBef>
              <a:buNone/>
              <a:defRPr sz="1000" b="0" i="0" u="none" strike="noStrike" cap="none">
                <a:solidFill>
                  <a:schemeClr val="dk1"/>
                </a:solidFill>
                <a:latin typeface="Sorts Mill Goudy"/>
                <a:ea typeface="Sorts Mill Goudy"/>
                <a:cs typeface="Sorts Mill Goudy"/>
                <a:sym typeface="Sorts Mill Goudy"/>
              </a:defRPr>
            </a:lvl3pPr>
            <a:lvl4pPr marL="0" marR="0" lvl="3" indent="0" algn="r" rtl="0">
              <a:spcBef>
                <a:spcPts val="0"/>
              </a:spcBef>
              <a:buNone/>
              <a:defRPr sz="1000" b="0" i="0" u="none" strike="noStrike" cap="none">
                <a:solidFill>
                  <a:schemeClr val="dk1"/>
                </a:solidFill>
                <a:latin typeface="Sorts Mill Goudy"/>
                <a:ea typeface="Sorts Mill Goudy"/>
                <a:cs typeface="Sorts Mill Goudy"/>
                <a:sym typeface="Sorts Mill Goudy"/>
              </a:defRPr>
            </a:lvl4pPr>
            <a:lvl5pPr marL="0" marR="0" lvl="4" indent="0" algn="r" rtl="0">
              <a:spcBef>
                <a:spcPts val="0"/>
              </a:spcBef>
              <a:buNone/>
              <a:defRPr sz="1000" b="0" i="0" u="none" strike="noStrike" cap="none">
                <a:solidFill>
                  <a:schemeClr val="dk1"/>
                </a:solidFill>
                <a:latin typeface="Sorts Mill Goudy"/>
                <a:ea typeface="Sorts Mill Goudy"/>
                <a:cs typeface="Sorts Mill Goudy"/>
                <a:sym typeface="Sorts Mill Goudy"/>
              </a:defRPr>
            </a:lvl5pPr>
            <a:lvl6pPr marL="0" marR="0" lvl="5" indent="0" algn="r" rtl="0">
              <a:spcBef>
                <a:spcPts val="0"/>
              </a:spcBef>
              <a:buNone/>
              <a:defRPr sz="1000" b="0" i="0" u="none" strike="noStrike" cap="none">
                <a:solidFill>
                  <a:schemeClr val="dk1"/>
                </a:solidFill>
                <a:latin typeface="Sorts Mill Goudy"/>
                <a:ea typeface="Sorts Mill Goudy"/>
                <a:cs typeface="Sorts Mill Goudy"/>
                <a:sym typeface="Sorts Mill Goudy"/>
              </a:defRPr>
            </a:lvl6pPr>
            <a:lvl7pPr marL="0" marR="0" lvl="6" indent="0" algn="r" rtl="0">
              <a:spcBef>
                <a:spcPts val="0"/>
              </a:spcBef>
              <a:buNone/>
              <a:defRPr sz="1000" b="0" i="0" u="none" strike="noStrike" cap="none">
                <a:solidFill>
                  <a:schemeClr val="dk1"/>
                </a:solidFill>
                <a:latin typeface="Sorts Mill Goudy"/>
                <a:ea typeface="Sorts Mill Goudy"/>
                <a:cs typeface="Sorts Mill Goudy"/>
                <a:sym typeface="Sorts Mill Goudy"/>
              </a:defRPr>
            </a:lvl7pPr>
            <a:lvl8pPr marL="0" marR="0" lvl="7" indent="0" algn="r" rtl="0">
              <a:spcBef>
                <a:spcPts val="0"/>
              </a:spcBef>
              <a:buNone/>
              <a:defRPr sz="1000" b="0" i="0" u="none" strike="noStrike" cap="none">
                <a:solidFill>
                  <a:schemeClr val="dk1"/>
                </a:solidFill>
                <a:latin typeface="Sorts Mill Goudy"/>
                <a:ea typeface="Sorts Mill Goudy"/>
                <a:cs typeface="Sorts Mill Goudy"/>
                <a:sym typeface="Sorts Mill Goudy"/>
              </a:defRPr>
            </a:lvl8pPr>
            <a:lvl9pPr marL="0" marR="0" lvl="8" indent="0" algn="r" rtl="0">
              <a:spcBef>
                <a:spcPts val="0"/>
              </a:spcBef>
              <a:buNone/>
              <a:defRPr sz="1000" b="0" i="0" u="none" strike="noStrike" cap="none">
                <a:solidFill>
                  <a:schemeClr val="dk1"/>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88"/>
        <p:cNvGrpSpPr/>
        <p:nvPr/>
      </p:nvGrpSpPr>
      <p:grpSpPr>
        <a:xfrm>
          <a:off x="0" y="0"/>
          <a:ext cx="0" cy="0"/>
          <a:chOff x="0" y="0"/>
          <a:chExt cx="0" cy="0"/>
        </a:xfrm>
      </p:grpSpPr>
      <p:sp>
        <p:nvSpPr>
          <p:cNvPr id="689" name="Google Shape;689;p25"/>
          <p:cNvSpPr txBox="1">
            <a:spLocks noGrp="1"/>
          </p:cNvSpPr>
          <p:nvPr>
            <p:ph type="title"/>
          </p:nvPr>
        </p:nvSpPr>
        <p:spPr>
          <a:xfrm>
            <a:off x="984522" y="298565"/>
            <a:ext cx="653700" cy="779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6000"/>
              <a:buFont typeface="Sorts Mill Goudy"/>
              <a:buNone/>
            </a:pPr>
            <a:endParaRPr/>
          </a:p>
        </p:txBody>
      </p:sp>
      <p:pic>
        <p:nvPicPr>
          <p:cNvPr id="690" name="Google Shape;690;p25"/>
          <p:cNvPicPr preferRelativeResize="0"/>
          <p:nvPr/>
        </p:nvPicPr>
        <p:blipFill>
          <a:blip r:embed="rId3">
            <a:alphaModFix/>
          </a:blip>
          <a:stretch>
            <a:fillRect/>
          </a:stretch>
        </p:blipFill>
        <p:spPr>
          <a:xfrm>
            <a:off x="-9219" y="0"/>
            <a:ext cx="12210469" cy="6858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34"/>
          <p:cNvPicPr preferRelativeResize="0"/>
          <p:nvPr/>
        </p:nvPicPr>
        <p:blipFill>
          <a:blip r:embed="rId3">
            <a:alphaModFix/>
          </a:blip>
          <a:stretch>
            <a:fillRect/>
          </a:stretch>
        </p:blipFill>
        <p:spPr>
          <a:xfrm>
            <a:off x="152400" y="152400"/>
            <a:ext cx="11712854" cy="6553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35"/>
          <p:cNvSpPr txBox="1">
            <a:spLocks noGrp="1"/>
          </p:cNvSpPr>
          <p:nvPr>
            <p:ph type="body" idx="1"/>
          </p:nvPr>
        </p:nvSpPr>
        <p:spPr>
          <a:xfrm>
            <a:off x="568164" y="1997132"/>
            <a:ext cx="5398800" cy="4232100"/>
          </a:xfrm>
          <a:prstGeom prst="rect">
            <a:avLst/>
          </a:prstGeom>
          <a:noFill/>
          <a:ln>
            <a:noFill/>
          </a:ln>
        </p:spPr>
        <p:txBody>
          <a:bodyPr spcFirstLastPara="1" wrap="square" lIns="0" tIns="45700" rIns="91425" bIns="45700" anchor="t" anchorCtr="0">
            <a:normAutofit/>
          </a:bodyPr>
          <a:lstStyle/>
          <a:p>
            <a:pPr marL="0" lvl="0" indent="0" algn="l" rtl="0">
              <a:lnSpc>
                <a:spcPct val="130000"/>
              </a:lnSpc>
              <a:spcBef>
                <a:spcPts val="0"/>
              </a:spcBef>
              <a:spcAft>
                <a:spcPts val="0"/>
              </a:spcAft>
              <a:buSzPts val="2400"/>
              <a:buNone/>
            </a:pPr>
            <a:r>
              <a:rPr lang="en-US" sz="2400">
                <a:solidFill>
                  <a:srgbClr val="C00000"/>
                </a:solidFill>
                <a:highlight>
                  <a:srgbClr val="FFFF00"/>
                </a:highlight>
              </a:rPr>
              <a:t>7 DAYS weather prediction</a:t>
            </a:r>
            <a:endParaRPr/>
          </a:p>
          <a:p>
            <a:pPr marL="0" lvl="0" indent="0" algn="l" rtl="0">
              <a:lnSpc>
                <a:spcPct val="130000"/>
              </a:lnSpc>
              <a:spcBef>
                <a:spcPts val="1000"/>
              </a:spcBef>
              <a:spcAft>
                <a:spcPts val="0"/>
              </a:spcAft>
              <a:buSzPts val="2400"/>
              <a:buNone/>
            </a:pPr>
            <a:r>
              <a:rPr lang="en-US" sz="2400">
                <a:highlight>
                  <a:srgbClr val="FF0000"/>
                </a:highlight>
              </a:rPr>
              <a:t>Temperature of each day</a:t>
            </a:r>
            <a:endParaRPr/>
          </a:p>
          <a:p>
            <a:pPr marL="0" lvl="0" indent="0" algn="l" rtl="0">
              <a:lnSpc>
                <a:spcPct val="130000"/>
              </a:lnSpc>
              <a:spcBef>
                <a:spcPts val="1000"/>
              </a:spcBef>
              <a:spcAft>
                <a:spcPts val="0"/>
              </a:spcAft>
              <a:buSzPts val="3600"/>
              <a:buNone/>
            </a:pPr>
            <a:r>
              <a:rPr lang="en-US" sz="3600" b="0" i="0">
                <a:solidFill>
                  <a:srgbClr val="FF0000"/>
                </a:solidFill>
                <a:highlight>
                  <a:srgbClr val="FFFF00"/>
                </a:highlight>
                <a:latin typeface="Arial"/>
                <a:ea typeface="Arial"/>
                <a:cs typeface="Arial"/>
                <a:sym typeface="Arial"/>
              </a:rPr>
              <a:t>Wind</a:t>
            </a:r>
            <a:r>
              <a:rPr lang="en-US" sz="3600">
                <a:solidFill>
                  <a:srgbClr val="FF0000"/>
                </a:solidFill>
                <a:highlight>
                  <a:srgbClr val="FFFF00"/>
                </a:highlight>
                <a:latin typeface="Arial"/>
                <a:ea typeface="Arial"/>
                <a:cs typeface="Arial"/>
                <a:sym typeface="Arial"/>
              </a:rPr>
              <a:t>speed</a:t>
            </a:r>
            <a:endParaRPr/>
          </a:p>
          <a:p>
            <a:pPr marL="0" lvl="0" indent="0" algn="l" rtl="0">
              <a:lnSpc>
                <a:spcPct val="130000"/>
              </a:lnSpc>
              <a:spcBef>
                <a:spcPts val="1000"/>
              </a:spcBef>
              <a:spcAft>
                <a:spcPts val="0"/>
              </a:spcAft>
              <a:buSzPts val="3600"/>
              <a:buNone/>
            </a:pPr>
            <a:r>
              <a:rPr lang="en-US" sz="3600" b="0" i="0">
                <a:solidFill>
                  <a:srgbClr val="FF0000"/>
                </a:solidFill>
                <a:highlight>
                  <a:srgbClr val="FFFF00"/>
                </a:highlight>
                <a:latin typeface="Arial"/>
                <a:ea typeface="Arial"/>
                <a:cs typeface="Arial"/>
                <a:sym typeface="Arial"/>
              </a:rPr>
              <a:t>Humidity </a:t>
            </a:r>
            <a:r>
              <a:rPr lang="en-US" sz="3600">
                <a:solidFill>
                  <a:srgbClr val="FF0000"/>
                </a:solidFill>
                <a:highlight>
                  <a:srgbClr val="FFFF00"/>
                </a:highlight>
                <a:latin typeface="Arial"/>
                <a:ea typeface="Arial"/>
                <a:cs typeface="Arial"/>
                <a:sym typeface="Arial"/>
              </a:rPr>
              <a:t>level</a:t>
            </a:r>
            <a:endParaRPr/>
          </a:p>
          <a:p>
            <a:pPr marL="0" lvl="0" indent="0" algn="l" rtl="0">
              <a:lnSpc>
                <a:spcPct val="130000"/>
              </a:lnSpc>
              <a:spcBef>
                <a:spcPts val="1000"/>
              </a:spcBef>
              <a:spcAft>
                <a:spcPts val="0"/>
              </a:spcAft>
              <a:buSzPts val="3600"/>
              <a:buNone/>
            </a:pPr>
            <a:r>
              <a:rPr lang="en-US" sz="3600" b="0" i="0">
                <a:solidFill>
                  <a:srgbClr val="FF0000"/>
                </a:solidFill>
                <a:highlight>
                  <a:srgbClr val="FFFF00"/>
                </a:highlight>
                <a:latin typeface="Arial"/>
                <a:ea typeface="Arial"/>
                <a:cs typeface="Arial"/>
                <a:sym typeface="Arial"/>
              </a:rPr>
              <a:t>Precipitation</a:t>
            </a:r>
            <a:r>
              <a:rPr lang="en-US" sz="3600">
                <a:solidFill>
                  <a:srgbClr val="FF0000"/>
                </a:solidFill>
                <a:highlight>
                  <a:srgbClr val="FFFF00"/>
                </a:highlight>
              </a:rPr>
              <a:t> level</a:t>
            </a:r>
            <a:endParaRPr/>
          </a:p>
          <a:p>
            <a:pPr marL="1714500" lvl="4" indent="-228600" algn="l" rtl="0">
              <a:lnSpc>
                <a:spcPct val="130000"/>
              </a:lnSpc>
              <a:spcBef>
                <a:spcPts val="1000"/>
              </a:spcBef>
              <a:spcAft>
                <a:spcPts val="0"/>
              </a:spcAft>
              <a:buSzPts val="1800"/>
              <a:buNone/>
            </a:pPr>
            <a:endParaRPr/>
          </a:p>
        </p:txBody>
      </p:sp>
      <p:sp>
        <p:nvSpPr>
          <p:cNvPr id="762" name="Google Shape;762;p35"/>
          <p:cNvSpPr/>
          <p:nvPr/>
        </p:nvSpPr>
        <p:spPr>
          <a:xfrm>
            <a:off x="385157" y="410948"/>
            <a:ext cx="64467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effectLst>
                  <a:outerShdw blurRad="38100" dist="19050" dir="2700000" algn="tl" rotWithShape="0">
                    <a:srgbClr val="000000">
                      <a:alpha val="40000"/>
                    </a:srgbClr>
                  </a:outerShdw>
                </a:effectLst>
                <a:latin typeface="Avenir"/>
                <a:ea typeface="Avenir"/>
                <a:cs typeface="Avenir"/>
                <a:sym typeface="Avenir"/>
              </a:rPr>
              <a:t>Function of the App</a:t>
            </a:r>
            <a:endParaRPr sz="5400" b="0" cap="none">
              <a:solidFill>
                <a:schemeClr val="dk1"/>
              </a:solidFill>
              <a:effectLst>
                <a:outerShdw blurRad="38100" dist="19050" dir="2700000" algn="tl" rotWithShape="0">
                  <a:srgbClr val="000000">
                    <a:alpha val="40000"/>
                  </a:srgbClr>
                </a:outerShdw>
              </a:effectLst>
              <a:latin typeface="Avenir"/>
              <a:ea typeface="Avenir"/>
              <a:cs typeface="Avenir"/>
              <a:sym typeface="Avenir"/>
            </a:endParaRPr>
          </a:p>
        </p:txBody>
      </p:sp>
      <p:pic>
        <p:nvPicPr>
          <p:cNvPr id="763" name="Google Shape;763;p35" descr="KTVB 7 Day Forecast"/>
          <p:cNvPicPr preferRelativeResize="0"/>
          <p:nvPr/>
        </p:nvPicPr>
        <p:blipFill rotWithShape="1">
          <a:blip r:embed="rId3">
            <a:alphaModFix/>
          </a:blip>
          <a:srcRect/>
          <a:stretch/>
        </p:blipFill>
        <p:spPr>
          <a:xfrm>
            <a:off x="5710843" y="792882"/>
            <a:ext cx="6096000" cy="3429000"/>
          </a:xfrm>
          <a:prstGeom prst="ellipse">
            <a:avLst/>
          </a:prstGeom>
          <a:noFill/>
          <a:ln>
            <a:noFill/>
          </a:ln>
          <a:effectLst>
            <a:softEdge rad="112500"/>
          </a:effectLst>
        </p:spPr>
      </p:pic>
      <p:pic>
        <p:nvPicPr>
          <p:cNvPr id="764" name="Google Shape;764;p35" descr="Windsock with Cloudy Sky Windsock with Cloudy Sky wind stock pictures, royalty-free photos &amp; images"/>
          <p:cNvPicPr preferRelativeResize="0"/>
          <p:nvPr/>
        </p:nvPicPr>
        <p:blipFill rotWithShape="1">
          <a:blip r:embed="rId4">
            <a:alphaModFix/>
          </a:blip>
          <a:srcRect/>
          <a:stretch/>
        </p:blipFill>
        <p:spPr>
          <a:xfrm>
            <a:off x="4104099" y="3159384"/>
            <a:ext cx="3187500" cy="21249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765" name="Google Shape;765;p35" descr="precipitation by type"/>
          <p:cNvPicPr preferRelativeResize="0"/>
          <p:nvPr/>
        </p:nvPicPr>
        <p:blipFill rotWithShape="1">
          <a:blip r:embed="rId5">
            <a:alphaModFix/>
          </a:blip>
          <a:srcRect/>
          <a:stretch/>
        </p:blipFill>
        <p:spPr>
          <a:xfrm>
            <a:off x="7499561" y="3561689"/>
            <a:ext cx="3609900" cy="22350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36"/>
          <p:cNvSpPr/>
          <p:nvPr/>
        </p:nvSpPr>
        <p:spPr>
          <a:xfrm>
            <a:off x="1618751" y="2967335"/>
            <a:ext cx="8954400" cy="1569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1" cap="none">
                <a:gradFill>
                  <a:gsLst>
                    <a:gs pos="0">
                      <a:srgbClr val="CE7F01">
                        <a:alpha val="100000"/>
                      </a:srgbClr>
                    </a:gs>
                    <a:gs pos="4000">
                      <a:srgbClr val="FFB947">
                        <a:alpha val="100000"/>
                      </a:srgbClr>
                    </a:gs>
                    <a:gs pos="87000">
                      <a:srgbClr val="FFE7C2">
                        <a:alpha val="100000"/>
                      </a:srgbClr>
                    </a:gs>
                  </a:gsLst>
                  <a:lin ang="5400000" scaled="0"/>
                </a:gradFill>
                <a:latin typeface="Avenir"/>
                <a:ea typeface="Avenir"/>
                <a:cs typeface="Avenir"/>
                <a:sym typeface="Avenir"/>
              </a:rPr>
              <a:t>WHAT’S NEW?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76"/>
        <p:cNvGrpSpPr/>
        <p:nvPr/>
      </p:nvGrpSpPr>
      <p:grpSpPr>
        <a:xfrm>
          <a:off x="0" y="0"/>
          <a:ext cx="0" cy="0"/>
          <a:chOff x="0" y="0"/>
          <a:chExt cx="0" cy="0"/>
        </a:xfrm>
      </p:grpSpPr>
      <p:sp>
        <p:nvSpPr>
          <p:cNvPr id="777" name="Google Shape;777;p37"/>
          <p:cNvSpPr txBox="1">
            <a:spLocks noGrp="1"/>
          </p:cNvSpPr>
          <p:nvPr>
            <p:ph type="title"/>
          </p:nvPr>
        </p:nvSpPr>
        <p:spPr>
          <a:xfrm>
            <a:off x="4032075" y="430212"/>
            <a:ext cx="7310100" cy="1185000"/>
          </a:xfrm>
          <a:prstGeom prst="rect">
            <a:avLst/>
          </a:prstGeom>
          <a:noFill/>
          <a:ln>
            <a:noFill/>
          </a:ln>
        </p:spPr>
        <p:txBody>
          <a:bodyPr spcFirstLastPara="1" wrap="square" lIns="0" tIns="45700" rIns="91425" bIns="45700" anchor="b" anchorCtr="0">
            <a:normAutofit/>
          </a:bodyPr>
          <a:lstStyle/>
          <a:p>
            <a:pPr marL="0" lvl="0" indent="0" algn="l" rtl="0">
              <a:lnSpc>
                <a:spcPct val="100000"/>
              </a:lnSpc>
              <a:spcBef>
                <a:spcPts val="0"/>
              </a:spcBef>
              <a:spcAft>
                <a:spcPts val="0"/>
              </a:spcAft>
              <a:buClr>
                <a:schemeClr val="dk1"/>
              </a:buClr>
              <a:buSzPts val="3600"/>
              <a:buFont typeface="Sorts Mill Goudy"/>
              <a:buNone/>
            </a:pPr>
            <a:r>
              <a:rPr lang="en-US"/>
              <a:t>AQI METER</a:t>
            </a:r>
            <a:endParaRPr/>
          </a:p>
        </p:txBody>
      </p:sp>
      <p:pic>
        <p:nvPicPr>
          <p:cNvPr id="778" name="Google Shape;778;p37" descr="Close-up of a snow covered road"/>
          <p:cNvPicPr preferRelativeResize="0">
            <a:picLocks noGrp="1"/>
          </p:cNvPicPr>
          <p:nvPr>
            <p:ph type="pic" idx="2"/>
          </p:nvPr>
        </p:nvPicPr>
        <p:blipFill rotWithShape="1">
          <a:blip r:embed="rId3">
            <a:alphaModFix/>
          </a:blip>
          <a:srcRect l="33365" r="33362"/>
          <a:stretch/>
        </p:blipFill>
        <p:spPr>
          <a:xfrm>
            <a:off x="450810" y="430212"/>
            <a:ext cx="2989200" cy="5997600"/>
          </a:xfrm>
          <a:prstGeom prst="rect">
            <a:avLst/>
          </a:prstGeom>
          <a:noFill/>
          <a:ln>
            <a:noFill/>
          </a:ln>
        </p:spPr>
      </p:pic>
      <p:sp>
        <p:nvSpPr>
          <p:cNvPr id="779" name="Google Shape;779;p37"/>
          <p:cNvSpPr txBox="1">
            <a:spLocks noGrp="1"/>
          </p:cNvSpPr>
          <p:nvPr>
            <p:ph type="body" idx="1"/>
          </p:nvPr>
        </p:nvSpPr>
        <p:spPr>
          <a:xfrm>
            <a:off x="4313685" y="1997131"/>
            <a:ext cx="7314300" cy="4430700"/>
          </a:xfrm>
          <a:prstGeom prst="rect">
            <a:avLst/>
          </a:prstGeom>
          <a:noFill/>
          <a:ln>
            <a:noFill/>
          </a:ln>
        </p:spPr>
        <p:txBody>
          <a:bodyPr spcFirstLastPara="1" wrap="square" lIns="0" tIns="45700" rIns="91425" bIns="45700" anchor="t" anchorCtr="0">
            <a:normAutofit/>
          </a:bodyPr>
          <a:lstStyle/>
          <a:p>
            <a:pPr marL="0" lvl="0" indent="0" algn="l" rtl="0">
              <a:lnSpc>
                <a:spcPct val="130000"/>
              </a:lnSpc>
              <a:spcBef>
                <a:spcPts val="0"/>
              </a:spcBef>
              <a:spcAft>
                <a:spcPts val="0"/>
              </a:spcAft>
              <a:buSzPts val="1800"/>
              <a:buNone/>
            </a:pPr>
            <a:r>
              <a:rPr lang="en-US" b="0" i="0">
                <a:solidFill>
                  <a:schemeClr val="dk1"/>
                </a:solidFill>
                <a:latin typeface="Arial"/>
                <a:ea typeface="Arial"/>
                <a:cs typeface="Arial"/>
                <a:sym typeface="Arial"/>
              </a:rPr>
              <a:t>An Air Quality Index (AQI) meter </a:t>
            </a:r>
            <a:r>
              <a:rPr lang="en-US" b="1" i="0">
                <a:solidFill>
                  <a:schemeClr val="dk1"/>
                </a:solidFill>
                <a:latin typeface="Arial"/>
                <a:ea typeface="Arial"/>
                <a:cs typeface="Arial"/>
                <a:sym typeface="Arial"/>
              </a:rPr>
              <a:t>measures the quality of air and provides a color-coded scale to indicate the level of pollution</a:t>
            </a:r>
            <a:r>
              <a:rPr lang="en-US" b="0" i="0">
                <a:solidFill>
                  <a:schemeClr val="dk1"/>
                </a:solidFill>
                <a:latin typeface="Arial"/>
                <a:ea typeface="Arial"/>
                <a:cs typeface="Arial"/>
                <a:sym typeface="Arial"/>
              </a:rPr>
              <a:t>. The AQI scale includes six color-coded categories, each corresponding to a range of index values, from green for good air quality (0 to 50) to maroon for hazardous air quality .</a:t>
            </a:r>
            <a:endParaRPr>
              <a:solidFill>
                <a:schemeClr val="dk1"/>
              </a:solidFill>
            </a:endParaRPr>
          </a:p>
        </p:txBody>
      </p:sp>
      <p:pic>
        <p:nvPicPr>
          <p:cNvPr id="780" name="Google Shape;780;p37" descr="BreezoMeter Air Quality App"/>
          <p:cNvPicPr preferRelativeResize="0"/>
          <p:nvPr/>
        </p:nvPicPr>
        <p:blipFill rotWithShape="1">
          <a:blip r:embed="rId4">
            <a:alphaModFix/>
          </a:blip>
          <a:srcRect r="67301"/>
          <a:stretch/>
        </p:blipFill>
        <p:spPr>
          <a:xfrm>
            <a:off x="1016192" y="1318700"/>
            <a:ext cx="1858297" cy="51090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8"/>
          <p:cNvSpPr txBox="1"/>
          <p:nvPr/>
        </p:nvSpPr>
        <p:spPr>
          <a:xfrm>
            <a:off x="4689988" y="204330"/>
            <a:ext cx="10196100" cy="11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dk1"/>
                </a:solidFill>
                <a:latin typeface="Avenir"/>
                <a:ea typeface="Avenir"/>
                <a:cs typeface="Avenir"/>
                <a:sym typeface="Avenir"/>
              </a:rPr>
              <a:t>Uv ray meter</a:t>
            </a:r>
            <a:endParaRPr/>
          </a:p>
        </p:txBody>
      </p:sp>
      <p:pic>
        <p:nvPicPr>
          <p:cNvPr id="787" name="Google Shape;787;p38" descr="UV index scale"/>
          <p:cNvPicPr preferRelativeResize="0"/>
          <p:nvPr/>
        </p:nvPicPr>
        <p:blipFill rotWithShape="1">
          <a:blip r:embed="rId3">
            <a:alphaModFix/>
          </a:blip>
          <a:srcRect/>
          <a:stretch/>
        </p:blipFill>
        <p:spPr>
          <a:xfrm>
            <a:off x="117988" y="634179"/>
            <a:ext cx="4572000" cy="5874775"/>
          </a:xfrm>
          <a:prstGeom prst="rect">
            <a:avLst/>
          </a:prstGeom>
          <a:noFill/>
          <a:ln>
            <a:noFill/>
          </a:ln>
        </p:spPr>
      </p:pic>
      <p:sp>
        <p:nvSpPr>
          <p:cNvPr id="788" name="Google Shape;788;p38"/>
          <p:cNvSpPr txBox="1"/>
          <p:nvPr/>
        </p:nvSpPr>
        <p:spPr>
          <a:xfrm>
            <a:off x="5043948" y="2094271"/>
            <a:ext cx="3972300" cy="415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chemeClr val="dk1"/>
                </a:solidFill>
                <a:latin typeface="Arial"/>
                <a:ea typeface="Arial"/>
                <a:cs typeface="Arial"/>
                <a:sym typeface="Arial"/>
              </a:rPr>
              <a:t>A UV rays meter, also known as a UV light meter or radiometer, </a:t>
            </a:r>
            <a:r>
              <a:rPr lang="en-US" sz="2400" b="1" i="0">
                <a:solidFill>
                  <a:schemeClr val="dk1"/>
                </a:solidFill>
                <a:latin typeface="Arial"/>
                <a:ea typeface="Arial"/>
                <a:cs typeface="Arial"/>
                <a:sym typeface="Arial"/>
              </a:rPr>
              <a:t>measures the intensity of ultraviolet light in a specific area</a:t>
            </a:r>
            <a:r>
              <a:rPr lang="en-US" sz="2400" b="0" i="0">
                <a:solidFill>
                  <a:schemeClr val="dk1"/>
                </a:solidFill>
                <a:latin typeface="Arial"/>
                <a:ea typeface="Arial"/>
                <a:cs typeface="Arial"/>
                <a:sym typeface="Arial"/>
              </a:rPr>
              <a:t>. These meters are useful for monitoring UV levels in environments where high UV exposure can cause damage, such as in laboratories, museums, or industrial settings</a:t>
            </a:r>
            <a:endParaRPr sz="240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txBox="1">
            <a:spLocks noGrp="1"/>
          </p:cNvSpPr>
          <p:nvPr>
            <p:ph type="title"/>
          </p:nvPr>
        </p:nvSpPr>
        <p:spPr>
          <a:xfrm>
            <a:off x="5320733" y="0"/>
            <a:ext cx="8467800" cy="1185000"/>
          </a:xfrm>
          <a:prstGeom prst="rect">
            <a:avLst/>
          </a:prstGeom>
          <a:noFill/>
          <a:ln>
            <a:noFill/>
          </a:ln>
        </p:spPr>
        <p:txBody>
          <a:bodyPr spcFirstLastPara="1" wrap="square" lIns="0" tIns="45700" rIns="91425" bIns="45700" anchor="b" anchorCtr="0">
            <a:normAutofit/>
          </a:bodyPr>
          <a:lstStyle/>
          <a:p>
            <a:pPr marL="0" lvl="0" indent="0" algn="l" rtl="0">
              <a:lnSpc>
                <a:spcPct val="100000"/>
              </a:lnSpc>
              <a:spcBef>
                <a:spcPts val="0"/>
              </a:spcBef>
              <a:spcAft>
                <a:spcPts val="0"/>
              </a:spcAft>
              <a:buClr>
                <a:schemeClr val="dk1"/>
              </a:buClr>
              <a:buSzPts val="5400"/>
              <a:buFont typeface="Sorts Mill Goudy"/>
              <a:buNone/>
            </a:pPr>
            <a:r>
              <a:rPr lang="en-US" sz="5400" b="1">
                <a:latin typeface="Sorts Mill Goudy"/>
                <a:ea typeface="Sorts Mill Goudy"/>
                <a:cs typeface="Sorts Mill Goudy"/>
                <a:sym typeface="Sorts Mill Goudy"/>
              </a:rPr>
              <a:t>Disaster Alerts</a:t>
            </a:r>
            <a:endParaRPr/>
          </a:p>
        </p:txBody>
      </p:sp>
      <p:pic>
        <p:nvPicPr>
          <p:cNvPr id="795" name="Google Shape;795;p39" descr="disaster alert"/>
          <p:cNvPicPr preferRelativeResize="0"/>
          <p:nvPr/>
        </p:nvPicPr>
        <p:blipFill rotWithShape="1">
          <a:blip r:embed="rId3">
            <a:alphaModFix/>
          </a:blip>
          <a:srcRect l="49109" t="22793" r="17022" b="8675"/>
          <a:stretch/>
        </p:blipFill>
        <p:spPr>
          <a:xfrm>
            <a:off x="452283" y="124178"/>
            <a:ext cx="2713702" cy="6733821"/>
          </a:xfrm>
          <a:prstGeom prst="rect">
            <a:avLst/>
          </a:prstGeom>
          <a:noFill/>
          <a:ln>
            <a:noFill/>
          </a:ln>
        </p:spPr>
      </p:pic>
      <p:sp>
        <p:nvSpPr>
          <p:cNvPr id="796" name="Google Shape;796;p39"/>
          <p:cNvSpPr txBox="1"/>
          <p:nvPr/>
        </p:nvSpPr>
        <p:spPr>
          <a:xfrm>
            <a:off x="3446207" y="2659229"/>
            <a:ext cx="6892500" cy="2554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0" i="0">
                <a:solidFill>
                  <a:srgbClr val="1B1B1B"/>
                </a:solidFill>
                <a:latin typeface="Source Sans Pro"/>
                <a:ea typeface="Source Sans Pro"/>
                <a:cs typeface="Source Sans Pro"/>
                <a:sym typeface="Source Sans Pro"/>
              </a:rPr>
              <a:t>With the </a:t>
            </a:r>
            <a:r>
              <a:rPr lang="en-US" sz="4000">
                <a:solidFill>
                  <a:srgbClr val="1B1B1B"/>
                </a:solidFill>
                <a:latin typeface="Source Sans Pro"/>
                <a:ea typeface="Source Sans Pro"/>
                <a:cs typeface="Source Sans Pro"/>
                <a:sym typeface="Source Sans Pro"/>
              </a:rPr>
              <a:t>weather </a:t>
            </a:r>
            <a:r>
              <a:rPr lang="en-US" sz="4000" b="0" i="0">
                <a:solidFill>
                  <a:srgbClr val="1B1B1B"/>
                </a:solidFill>
                <a:latin typeface="Source Sans Pro"/>
                <a:ea typeface="Source Sans Pro"/>
                <a:cs typeface="Source Sans Pro"/>
                <a:sym typeface="Source Sans Pro"/>
              </a:rPr>
              <a:t> app, you can receive real-time </a:t>
            </a:r>
            <a:r>
              <a:rPr lang="en-US" sz="4000">
                <a:solidFill>
                  <a:srgbClr val="1B1B1B"/>
                </a:solidFill>
                <a:latin typeface="Source Sans Pro"/>
                <a:ea typeface="Source Sans Pro"/>
                <a:cs typeface="Source Sans Pro"/>
                <a:sym typeface="Source Sans Pro"/>
              </a:rPr>
              <a:t>d</a:t>
            </a:r>
            <a:r>
              <a:rPr lang="en-US" sz="4000" b="0" i="0">
                <a:solidFill>
                  <a:srgbClr val="1B1B1B"/>
                </a:solidFill>
                <a:latin typeface="Source Sans Pro"/>
                <a:ea typeface="Source Sans Pro"/>
                <a:cs typeface="Source Sans Pro"/>
                <a:sym typeface="Source Sans Pro"/>
              </a:rPr>
              <a:t> and emergency alerts from the National Weather Service</a:t>
            </a:r>
            <a:endParaRPr sz="400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40"/>
          <p:cNvSpPr txBox="1">
            <a:spLocks noGrp="1"/>
          </p:cNvSpPr>
          <p:nvPr>
            <p:ph type="title"/>
          </p:nvPr>
        </p:nvSpPr>
        <p:spPr>
          <a:xfrm>
            <a:off x="568164" y="400049"/>
            <a:ext cx="11046900" cy="1185000"/>
          </a:xfrm>
          <a:prstGeom prst="rect">
            <a:avLst/>
          </a:prstGeom>
          <a:noFill/>
          <a:ln>
            <a:noFill/>
          </a:ln>
        </p:spPr>
        <p:txBody>
          <a:bodyPr spcFirstLastPara="1" wrap="square" lIns="0" tIns="45700" rIns="91425" bIns="45700" anchor="b" anchorCtr="0">
            <a:normAutofit/>
          </a:bodyPr>
          <a:lstStyle/>
          <a:p>
            <a:pPr marL="0" lvl="0" indent="0" algn="l" rtl="0">
              <a:lnSpc>
                <a:spcPct val="100000"/>
              </a:lnSpc>
              <a:spcBef>
                <a:spcPts val="0"/>
              </a:spcBef>
              <a:spcAft>
                <a:spcPts val="0"/>
              </a:spcAft>
              <a:buClr>
                <a:schemeClr val="dk1"/>
              </a:buClr>
              <a:buSzPts val="3600"/>
              <a:buFont typeface="Sorts Mill Goudy"/>
              <a:buNone/>
            </a:pPr>
            <a:r>
              <a:rPr lang="en-US"/>
              <a:t>Personalized updates------------------------</a:t>
            </a:r>
            <a:endParaRPr/>
          </a:p>
        </p:txBody>
      </p:sp>
      <p:pic>
        <p:nvPicPr>
          <p:cNvPr id="803" name="Google Shape;803;p40" descr="message notification icon 3D message notification icon 3D speech bubble on smartphone cell phone notification stock pictures, royalty-free photos &amp; images"/>
          <p:cNvPicPr preferRelativeResize="0"/>
          <p:nvPr/>
        </p:nvPicPr>
        <p:blipFill rotWithShape="1">
          <a:blip r:embed="rId3">
            <a:alphaModFix/>
          </a:blip>
          <a:srcRect l="47402" t="17155" r="853" b="19748"/>
          <a:stretch/>
        </p:blipFill>
        <p:spPr>
          <a:xfrm>
            <a:off x="78658" y="1922464"/>
            <a:ext cx="2983476" cy="2418736"/>
          </a:xfrm>
          <a:prstGeom prst="rect">
            <a:avLst/>
          </a:prstGeom>
          <a:noFill/>
          <a:ln>
            <a:noFill/>
          </a:ln>
        </p:spPr>
      </p:pic>
      <p:sp>
        <p:nvSpPr>
          <p:cNvPr id="804" name="Google Shape;804;p40"/>
          <p:cNvSpPr txBox="1"/>
          <p:nvPr/>
        </p:nvSpPr>
        <p:spPr>
          <a:xfrm>
            <a:off x="3205316" y="1759974"/>
            <a:ext cx="5112900" cy="4801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venir"/>
                <a:ea typeface="Avenir"/>
                <a:cs typeface="Avenir"/>
                <a:sym typeface="Avenir"/>
              </a:rPr>
              <a:t>Our application provides personalized notifications to help you stay prepared for various weather and environmental conditions. For example</a:t>
            </a:r>
            <a:r>
              <a:rPr lang="en-US" sz="1800">
                <a:solidFill>
                  <a:schemeClr val="dk1"/>
                </a:solidFill>
                <a:latin typeface="Avenir"/>
                <a:ea typeface="Avenir"/>
                <a:cs typeface="Avenir"/>
                <a:sym typeface="Avenir"/>
              </a:rPr>
              <a:t>,</a:t>
            </a:r>
            <a:endParaRPr/>
          </a:p>
          <a:p>
            <a:pPr marL="0" marR="0" lvl="0" indent="0" algn="l" rtl="0">
              <a:spcBef>
                <a:spcPts val="0"/>
              </a:spcBef>
              <a:spcAft>
                <a:spcPts val="0"/>
              </a:spcAft>
              <a:buNone/>
            </a:pPr>
            <a:endParaRPr sz="1800">
              <a:solidFill>
                <a:schemeClr val="dk1"/>
              </a:solidFill>
              <a:latin typeface="Avenir"/>
              <a:ea typeface="Avenir"/>
              <a:cs typeface="Avenir"/>
              <a:sym typeface="Aveni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venir"/>
                <a:ea typeface="Avenir"/>
                <a:cs typeface="Avenir"/>
                <a:sym typeface="Avenir"/>
              </a:rPr>
              <a:t> If rain is expected within the next hour or during a specific time of the day, you will receive a timely reminder to carry an</a:t>
            </a:r>
            <a:endParaRPr/>
          </a:p>
          <a:p>
            <a:pPr marL="0" marR="0" lvl="0" indent="0" algn="l" rtl="0">
              <a:spcBef>
                <a:spcPts val="0"/>
              </a:spcBef>
              <a:spcAft>
                <a:spcPts val="0"/>
              </a:spcAft>
              <a:buNone/>
            </a:pPr>
            <a:r>
              <a:rPr lang="en-US" sz="1800">
                <a:solidFill>
                  <a:schemeClr val="dk1"/>
                </a:solidFill>
                <a:latin typeface="Avenir"/>
                <a:ea typeface="Avenir"/>
                <a:cs typeface="Avenir"/>
                <a:sym typeface="Avenir"/>
              </a:rPr>
              <a:t>     umbrella. </a:t>
            </a:r>
            <a:endParaRPr/>
          </a:p>
          <a:p>
            <a:pPr marL="0" marR="0" lvl="0" indent="0" algn="l" rtl="0">
              <a:spcBef>
                <a:spcPts val="0"/>
              </a:spcBef>
              <a:spcAft>
                <a:spcPts val="0"/>
              </a:spcAft>
              <a:buNone/>
            </a:pPr>
            <a:endParaRPr sz="1800">
              <a:solidFill>
                <a:schemeClr val="dk1"/>
              </a:solidFill>
              <a:latin typeface="Avenir"/>
              <a:ea typeface="Avenir"/>
              <a:cs typeface="Avenir"/>
              <a:sym typeface="Aveni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venir"/>
                <a:ea typeface="Avenir"/>
                <a:cs typeface="Avenir"/>
                <a:sym typeface="Avenir"/>
              </a:rPr>
              <a:t>On sunny days, our UV rays meter will notify you to apply sunscreen before heading out.</a:t>
            </a:r>
            <a:endParaRPr/>
          </a:p>
          <a:p>
            <a:pPr marL="0" marR="0" lvl="0" indent="0" algn="l" rtl="0">
              <a:spcBef>
                <a:spcPts val="0"/>
              </a:spcBef>
              <a:spcAft>
                <a:spcPts val="0"/>
              </a:spcAft>
              <a:buNone/>
            </a:pPr>
            <a:endParaRPr sz="1800">
              <a:solidFill>
                <a:schemeClr val="dk1"/>
              </a:solidFill>
              <a:latin typeface="Avenir"/>
              <a:ea typeface="Avenir"/>
              <a:cs typeface="Avenir"/>
              <a:sym typeface="Aveni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venir"/>
                <a:ea typeface="Avenir"/>
                <a:cs typeface="Avenir"/>
                <a:sym typeface="Avenir"/>
              </a:rPr>
              <a:t> Additionally, if the air quality index (AQI) is too high, we will recommend either staying indoors or wearing a mask when going outside.</a:t>
            </a:r>
            <a:endParaRPr/>
          </a:p>
        </p:txBody>
      </p:sp>
      <p:pic>
        <p:nvPicPr>
          <p:cNvPr id="805" name="Google Shape;805;p40" descr="Step 1 Check the expiration date."/>
          <p:cNvPicPr preferRelativeResize="0"/>
          <p:nvPr/>
        </p:nvPicPr>
        <p:blipFill rotWithShape="1">
          <a:blip r:embed="rId4">
            <a:alphaModFix/>
          </a:blip>
          <a:srcRect/>
          <a:stretch/>
        </p:blipFill>
        <p:spPr>
          <a:xfrm rot="1918729">
            <a:off x="8813962" y="148479"/>
            <a:ext cx="3154045" cy="2873188"/>
          </a:xfrm>
          <a:prstGeom prst="ellipse">
            <a:avLst/>
          </a:prstGeom>
          <a:noFill/>
          <a:ln>
            <a:noFill/>
          </a:ln>
          <a:effectLst>
            <a:softEdge rad="112500"/>
          </a:effectLst>
        </p:spPr>
      </p:pic>
      <p:pic>
        <p:nvPicPr>
          <p:cNvPr id="806" name="Google Shape;806;p40" descr="woman in grey blouse wearing ffp2 mask covid-19 pandemic. middle aged woman in grey blouse wearing ffp2 mask. wearing mask stock pictures, royalty-free photos &amp; images"/>
          <p:cNvPicPr preferRelativeResize="0"/>
          <p:nvPr/>
        </p:nvPicPr>
        <p:blipFill rotWithShape="1">
          <a:blip r:embed="rId5">
            <a:alphaModFix/>
          </a:blip>
          <a:srcRect/>
          <a:stretch/>
        </p:blipFill>
        <p:spPr>
          <a:xfrm rot="-1930436">
            <a:off x="8130360" y="3609119"/>
            <a:ext cx="3805133" cy="3081331"/>
          </a:xfrm>
          <a:prstGeom prst="ellipse">
            <a:avLst/>
          </a:prstGeom>
          <a:noFill/>
          <a:ln>
            <a:noFill/>
          </a:ln>
          <a:effectLst>
            <a:softEdge rad="112500"/>
          </a:effectLst>
        </p:spPr>
      </p:pic>
      <p:pic>
        <p:nvPicPr>
          <p:cNvPr id="807" name="Google Shape;807;p40" descr="Does My Umbrella Count As A Personal Item?"/>
          <p:cNvPicPr preferRelativeResize="0"/>
          <p:nvPr/>
        </p:nvPicPr>
        <p:blipFill rotWithShape="1">
          <a:blip r:embed="rId6">
            <a:alphaModFix/>
          </a:blip>
          <a:srcRect/>
          <a:stretch/>
        </p:blipFill>
        <p:spPr>
          <a:xfrm rot="1070989">
            <a:off x="-64553" y="4109250"/>
            <a:ext cx="3269902" cy="2653702"/>
          </a:xfrm>
          <a:prstGeom prst="ellipse">
            <a:avLst/>
          </a:prstGeom>
          <a:noFill/>
          <a:ln>
            <a:noFill/>
          </a:ln>
          <a:effectLst>
            <a:softEdge rad="11250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813" name="Google Shape;813;p41"/>
          <p:cNvPicPr preferRelativeResize="0"/>
          <p:nvPr/>
        </p:nvPicPr>
        <p:blipFill>
          <a:blip r:embed="rId3">
            <a:alphaModFix/>
          </a:blip>
          <a:stretch>
            <a:fillRect/>
          </a:stretch>
        </p:blipFill>
        <p:spPr>
          <a:xfrm>
            <a:off x="152400" y="152400"/>
            <a:ext cx="11719809" cy="6553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pic>
        <p:nvPicPr>
          <p:cNvPr id="819" name="Google Shape;819;p42"/>
          <p:cNvPicPr preferRelativeResize="0"/>
          <p:nvPr/>
        </p:nvPicPr>
        <p:blipFill>
          <a:blip r:embed="rId3">
            <a:alphaModFix/>
          </a:blip>
          <a:stretch>
            <a:fillRect/>
          </a:stretch>
        </p:blipFill>
        <p:spPr>
          <a:xfrm>
            <a:off x="152400" y="152400"/>
            <a:ext cx="11688302" cy="655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pic>
        <p:nvPicPr>
          <p:cNvPr id="825" name="Google Shape;825;p43"/>
          <p:cNvPicPr preferRelativeResize="0"/>
          <p:nvPr/>
        </p:nvPicPr>
        <p:blipFill>
          <a:blip r:embed="rId3">
            <a:alphaModFix/>
          </a:blip>
          <a:stretch>
            <a:fillRect/>
          </a:stretch>
        </p:blipFill>
        <p:spPr>
          <a:xfrm>
            <a:off x="152400" y="152400"/>
            <a:ext cx="11702145" cy="6553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26"/>
          <p:cNvSpPr/>
          <p:nvPr/>
        </p:nvSpPr>
        <p:spPr>
          <a:xfrm>
            <a:off x="146756" y="1460609"/>
            <a:ext cx="6096000" cy="4524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The impacts of global warming are </a:t>
            </a:r>
            <a:r>
              <a:rPr lang="en-US" sz="2400" b="1" i="0" u="none" strike="noStrike" cap="none">
                <a:solidFill>
                  <a:schemeClr val="dk1"/>
                </a:solidFill>
                <a:latin typeface="Arial"/>
                <a:ea typeface="Arial"/>
                <a:cs typeface="Arial"/>
                <a:sym typeface="Arial"/>
              </a:rPr>
              <a:t>severe and widespread</a:t>
            </a:r>
            <a:r>
              <a:rPr lang="en-US" sz="2400" b="0" i="0" u="none" strike="noStrike" cap="none">
                <a:solidFill>
                  <a:schemeClr val="dk1"/>
                </a:solidFill>
                <a:latin typeface="Arial"/>
                <a:ea typeface="Arial"/>
                <a:cs typeface="Arial"/>
                <a:sym typeface="Arial"/>
              </a:rPr>
              <a:t>. Glaciers and ice sheets are shrinking, sea levels are rising, and extreme weather events such as heatwaves, droughts, and intense hurricanes are becoming more frequent and intense. For instance, the Greenland and Antarctic ice sheets have lost billions of tons of ice per year since 1993. Additionally, the ocean has absorbed much of this increased heat, leading to warming of the top 100 meters of ocean by 0.67 degrees Fahrenheit since 1969. </a:t>
            </a:r>
            <a:endParaRPr sz="2400" b="0" i="0" u="none" strike="noStrike" cap="none">
              <a:solidFill>
                <a:schemeClr val="dk1"/>
              </a:solidFill>
              <a:latin typeface="Arial"/>
              <a:ea typeface="Arial"/>
              <a:cs typeface="Arial"/>
              <a:sym typeface="Arial"/>
            </a:endParaRPr>
          </a:p>
        </p:txBody>
      </p:sp>
      <p:sp>
        <p:nvSpPr>
          <p:cNvPr id="696" name="Google Shape;696;p26"/>
          <p:cNvSpPr txBox="1"/>
          <p:nvPr/>
        </p:nvSpPr>
        <p:spPr>
          <a:xfrm>
            <a:off x="288896" y="222636"/>
            <a:ext cx="5359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venir"/>
                <a:ea typeface="Avenir"/>
                <a:cs typeface="Avenir"/>
                <a:sym typeface="Avenir"/>
              </a:rPr>
              <a:t>Global warming</a:t>
            </a:r>
            <a:endParaRPr/>
          </a:p>
        </p:txBody>
      </p:sp>
      <p:pic>
        <p:nvPicPr>
          <p:cNvPr id="697" name="Google Shape;697;p26" descr="Heat wave intensification. Events like the 2022 Southern Cone heat wave are becoming more common.[269]"/>
          <p:cNvPicPr preferRelativeResize="0">
            <a:picLocks noGrp="1"/>
          </p:cNvPicPr>
          <p:nvPr>
            <p:ph type="pic" idx="2"/>
          </p:nvPr>
        </p:nvPicPr>
        <p:blipFill rotWithShape="1">
          <a:blip r:embed="rId3">
            <a:alphaModFix/>
          </a:blip>
          <a:srcRect l="11532" r="11532"/>
          <a:stretch/>
        </p:blipFill>
        <p:spPr>
          <a:xfrm>
            <a:off x="6543926" y="588257"/>
            <a:ext cx="4995900" cy="5997600"/>
          </a:xfrm>
          <a:prstGeom prst="rect">
            <a:avLst/>
          </a:prstGeom>
          <a:noFill/>
          <a:ln>
            <a:noFill/>
          </a:ln>
        </p:spPr>
      </p:pic>
      <p:pic>
        <p:nvPicPr>
          <p:cNvPr id="698" name="Google Shape;698;p26"/>
          <p:cNvPicPr preferRelativeResize="0"/>
          <p:nvPr/>
        </p:nvPicPr>
        <p:blipFill>
          <a:blip r:embed="rId4">
            <a:alphaModFix/>
          </a:blip>
          <a:stretch>
            <a:fillRect/>
          </a:stretch>
        </p:blipFill>
        <p:spPr>
          <a:xfrm>
            <a:off x="27903" y="0"/>
            <a:ext cx="12136195" cy="6858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1"/>
          <p:cNvPicPr preferRelativeResize="0"/>
          <p:nvPr/>
        </p:nvPicPr>
        <p:blipFill>
          <a:blip r:embed="rId3">
            <a:alphaModFix/>
          </a:blip>
          <a:stretch>
            <a:fillRect/>
          </a:stretch>
        </p:blipFill>
        <p:spPr>
          <a:xfrm>
            <a:off x="-350283" y="-12100"/>
            <a:ext cx="12542283" cy="6857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03"/>
        <p:cNvGrpSpPr/>
        <p:nvPr/>
      </p:nvGrpSpPr>
      <p:grpSpPr>
        <a:xfrm>
          <a:off x="0" y="0"/>
          <a:ext cx="0" cy="0"/>
          <a:chOff x="0" y="0"/>
          <a:chExt cx="0" cy="0"/>
        </a:xfrm>
      </p:grpSpPr>
      <p:sp>
        <p:nvSpPr>
          <p:cNvPr id="704" name="Google Shape;704;p27"/>
          <p:cNvSpPr txBox="1">
            <a:spLocks noGrp="1"/>
          </p:cNvSpPr>
          <p:nvPr>
            <p:ph type="title"/>
          </p:nvPr>
        </p:nvSpPr>
        <p:spPr>
          <a:xfrm>
            <a:off x="462643" y="995760"/>
            <a:ext cx="5170800" cy="48699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Sorts Mill Goudy"/>
              <a:buNone/>
            </a:pPr>
            <a:r>
              <a:rPr lang="en-US" dirty="0" smtClean="0"/>
              <a:t>The IMPACT of WEATHER </a:t>
            </a:r>
            <a:br>
              <a:rPr lang="en-US" dirty="0" smtClean="0"/>
            </a:br>
            <a:endParaRPr dirty="0"/>
          </a:p>
        </p:txBody>
      </p:sp>
      <p:pic>
        <p:nvPicPr>
          <p:cNvPr id="705" name="Google Shape;705;p27" descr="Angle view of a man skiing on a mountain slope"/>
          <p:cNvPicPr preferRelativeResize="0">
            <a:picLocks noGrp="1"/>
          </p:cNvPicPr>
          <p:nvPr>
            <p:ph type="pic" idx="2"/>
          </p:nvPr>
        </p:nvPicPr>
        <p:blipFill rotWithShape="1">
          <a:blip r:embed="rId3">
            <a:alphaModFix/>
          </a:blip>
          <a:srcRect l="22208" r="22202"/>
          <a:stretch/>
        </p:blipFill>
        <p:spPr>
          <a:xfrm>
            <a:off x="6654800" y="430213"/>
            <a:ext cx="4995900" cy="599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8"/>
          <p:cNvSpPr txBox="1">
            <a:spLocks noGrp="1"/>
          </p:cNvSpPr>
          <p:nvPr>
            <p:ph type="body" idx="1"/>
          </p:nvPr>
        </p:nvSpPr>
        <p:spPr>
          <a:xfrm>
            <a:off x="235975" y="2976716"/>
            <a:ext cx="4326300" cy="3089700"/>
          </a:xfrm>
          <a:prstGeom prst="rect">
            <a:avLst/>
          </a:prstGeom>
          <a:noFill/>
          <a:ln>
            <a:noFill/>
          </a:ln>
        </p:spPr>
        <p:txBody>
          <a:bodyPr spcFirstLastPara="1" wrap="square" lIns="0" tIns="45700" rIns="91425" bIns="45700" anchor="t" anchorCtr="0">
            <a:normAutofit/>
          </a:bodyPr>
          <a:lstStyle/>
          <a:p>
            <a:pPr marL="645750" lvl="1" indent="-285750" algn="l" rtl="0">
              <a:lnSpc>
                <a:spcPct val="130000"/>
              </a:lnSpc>
              <a:spcBef>
                <a:spcPts val="0"/>
              </a:spcBef>
              <a:spcAft>
                <a:spcPts val="0"/>
              </a:spcAft>
              <a:buClr>
                <a:schemeClr val="dk1"/>
              </a:buClr>
              <a:buSzPts val="2000"/>
              <a:buChar char="•"/>
            </a:pPr>
            <a:r>
              <a:rPr lang="en-US" sz="2000">
                <a:solidFill>
                  <a:schemeClr val="dk1"/>
                </a:solidFill>
              </a:rPr>
              <a:t>The monsoon season brought severe flooding to Assam, affecting over </a:t>
            </a:r>
            <a:r>
              <a:rPr lang="en-US" sz="2000">
                <a:solidFill>
                  <a:srgbClr val="FF0000"/>
                </a:solidFill>
                <a:highlight>
                  <a:srgbClr val="FFFF00"/>
                </a:highlight>
              </a:rPr>
              <a:t>400,000 </a:t>
            </a:r>
            <a:r>
              <a:rPr lang="en-US" sz="2000">
                <a:solidFill>
                  <a:schemeClr val="dk1"/>
                </a:solidFill>
              </a:rPr>
              <a:t>people and inundating more than 1,300 villages across 19 districts. The floods resulted in at least </a:t>
            </a:r>
            <a:r>
              <a:rPr lang="en-US" sz="2000">
                <a:solidFill>
                  <a:srgbClr val="FF0000"/>
                </a:solidFill>
                <a:highlight>
                  <a:srgbClr val="FFFF00"/>
                </a:highlight>
              </a:rPr>
              <a:t>109</a:t>
            </a:r>
            <a:r>
              <a:rPr lang="en-US" sz="2000">
                <a:solidFill>
                  <a:schemeClr val="dk1"/>
                </a:solidFill>
              </a:rPr>
              <a:t> deaths.</a:t>
            </a:r>
            <a:endParaRPr sz="1900">
              <a:solidFill>
                <a:schemeClr val="dk1"/>
              </a:solidFill>
            </a:endParaRPr>
          </a:p>
        </p:txBody>
      </p:sp>
      <p:sp>
        <p:nvSpPr>
          <p:cNvPr id="712" name="Google Shape;712;p28"/>
          <p:cNvSpPr txBox="1"/>
          <p:nvPr/>
        </p:nvSpPr>
        <p:spPr>
          <a:xfrm>
            <a:off x="4562168" y="180782"/>
            <a:ext cx="3785400" cy="2308200"/>
          </a:xfrm>
          <a:prstGeom prst="rect">
            <a:avLst/>
          </a:prstGeom>
          <a:noFill/>
          <a:ln>
            <a:noFill/>
          </a:ln>
        </p:spPr>
        <p:txBody>
          <a:bodyPr spcFirstLastPara="1" wrap="square" lIns="91425" tIns="45700" rIns="91425" bIns="45700" anchor="t" anchorCtr="0">
            <a:spAutoFit/>
          </a:bodyPr>
          <a:lstStyle/>
          <a:p>
            <a:pPr marL="742950" marR="0" lvl="1" indent="-285750" algn="l" rtl="0">
              <a:spcBef>
                <a:spcPts val="0"/>
              </a:spcBef>
              <a:spcAft>
                <a:spcPts val="0"/>
              </a:spcAft>
              <a:buClr>
                <a:schemeClr val="dk1"/>
              </a:buClr>
              <a:buSzPts val="1800"/>
              <a:buFont typeface="Arial"/>
              <a:buChar char="•"/>
            </a:pPr>
            <a:r>
              <a:rPr lang="en-US" sz="1800" b="0" i="0" u="none" strike="noStrike" cap="none">
                <a:solidFill>
                  <a:schemeClr val="dk1"/>
                </a:solidFill>
                <a:latin typeface="Avenir"/>
                <a:ea typeface="Avenir"/>
                <a:cs typeface="Avenir"/>
                <a:sym typeface="Avenir"/>
              </a:rPr>
              <a:t>In August 2024, intense rainfall led to severe flooding in Gujarat, resulting in at least </a:t>
            </a:r>
            <a:r>
              <a:rPr lang="en-US" sz="1800" b="0" i="0" u="none" strike="noStrike" cap="none">
                <a:solidFill>
                  <a:srgbClr val="FF0000"/>
                </a:solidFill>
                <a:highlight>
                  <a:srgbClr val="FFFF00"/>
                </a:highlight>
                <a:latin typeface="Avenir"/>
                <a:ea typeface="Avenir"/>
                <a:cs typeface="Avenir"/>
                <a:sym typeface="Avenir"/>
              </a:rPr>
              <a:t>28</a:t>
            </a:r>
            <a:r>
              <a:rPr lang="en-US" sz="1800" b="0" i="0" u="none" strike="noStrike" cap="none">
                <a:solidFill>
                  <a:schemeClr val="dk1"/>
                </a:solidFill>
                <a:latin typeface="Avenir"/>
                <a:ea typeface="Avenir"/>
                <a:cs typeface="Avenir"/>
                <a:sym typeface="Avenir"/>
              </a:rPr>
              <a:t> deaths and the evacuation of over </a:t>
            </a:r>
            <a:r>
              <a:rPr lang="en-US" sz="1800" b="0" i="0" u="none" strike="noStrike" cap="none">
                <a:solidFill>
                  <a:srgbClr val="FF0000"/>
                </a:solidFill>
                <a:highlight>
                  <a:srgbClr val="FFFF00"/>
                </a:highlight>
                <a:latin typeface="Avenir"/>
                <a:ea typeface="Avenir"/>
                <a:cs typeface="Avenir"/>
                <a:sym typeface="Avenir"/>
              </a:rPr>
              <a:t>24,000</a:t>
            </a:r>
            <a:r>
              <a:rPr lang="en-US" sz="1800" b="0" i="0" u="none" strike="noStrike" cap="none">
                <a:solidFill>
                  <a:schemeClr val="dk1"/>
                </a:solidFill>
                <a:latin typeface="Avenir"/>
                <a:ea typeface="Avenir"/>
                <a:cs typeface="Avenir"/>
                <a:sym typeface="Avenir"/>
              </a:rPr>
              <a:t> people across approximately 300 districts.</a:t>
            </a:r>
            <a:endParaRPr/>
          </a:p>
        </p:txBody>
      </p:sp>
      <p:pic>
        <p:nvPicPr>
          <p:cNvPr id="713" name="Google Shape;713;p28" descr="ANI An elderly woman on a stretcher being carried over the shoulders of rescue officials in waist-high floodwaters in Vadodara city"/>
          <p:cNvPicPr preferRelativeResize="0"/>
          <p:nvPr/>
        </p:nvPicPr>
        <p:blipFill rotWithShape="1">
          <a:blip r:embed="rId3">
            <a:alphaModFix/>
          </a:blip>
          <a:srcRect/>
          <a:stretch/>
        </p:blipFill>
        <p:spPr>
          <a:xfrm>
            <a:off x="0" y="0"/>
            <a:ext cx="4572000" cy="2562225"/>
          </a:xfrm>
          <a:prstGeom prst="rect">
            <a:avLst/>
          </a:prstGeom>
          <a:noFill/>
          <a:ln>
            <a:noFill/>
          </a:ln>
        </p:spPr>
      </p:pic>
      <p:pic>
        <p:nvPicPr>
          <p:cNvPr id="714" name="Google Shape;714;p28" descr="People wade through flood waters in Feni"/>
          <p:cNvPicPr preferRelativeResize="0"/>
          <p:nvPr/>
        </p:nvPicPr>
        <p:blipFill rotWithShape="1">
          <a:blip r:embed="rId4">
            <a:alphaModFix/>
          </a:blip>
          <a:srcRect/>
          <a:stretch/>
        </p:blipFill>
        <p:spPr>
          <a:xfrm>
            <a:off x="4865019" y="2754986"/>
            <a:ext cx="4682102" cy="39222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19"/>
        <p:cNvGrpSpPr/>
        <p:nvPr/>
      </p:nvGrpSpPr>
      <p:grpSpPr>
        <a:xfrm>
          <a:off x="0" y="0"/>
          <a:ext cx="0" cy="0"/>
          <a:chOff x="0" y="0"/>
          <a:chExt cx="0" cy="0"/>
        </a:xfrm>
      </p:grpSpPr>
      <p:sp>
        <p:nvSpPr>
          <p:cNvPr id="720" name="Google Shape;720;p29"/>
          <p:cNvSpPr txBox="1">
            <a:spLocks noGrp="1"/>
          </p:cNvSpPr>
          <p:nvPr>
            <p:ph type="title"/>
          </p:nvPr>
        </p:nvSpPr>
        <p:spPr>
          <a:xfrm>
            <a:off x="1" y="273050"/>
            <a:ext cx="5122500" cy="27945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2000"/>
              <a:buFont typeface="Sorts Mill Goudy"/>
              <a:buNone/>
            </a:pPr>
            <a:r>
              <a:rPr lang="en-US" sz="2000"/>
              <a:t>In November 2024, Cyclone Fengal made landfall near Puducherry, leading to at least </a:t>
            </a:r>
            <a:r>
              <a:rPr lang="en-US" sz="2000">
                <a:solidFill>
                  <a:srgbClr val="FF0000"/>
                </a:solidFill>
                <a:highlight>
                  <a:srgbClr val="FFFF00"/>
                </a:highlight>
              </a:rPr>
              <a:t>19 </a:t>
            </a:r>
            <a:r>
              <a:rPr lang="en-US" sz="2000"/>
              <a:t>fatalities. The cyclone brought heavy rains and strong winds, causing damage to homes, power lines, and uprooting trees, thereby disrupting daily life in the affected regions. </a:t>
            </a:r>
            <a:r>
              <a:rPr lang="en-US"/>
              <a:t/>
            </a:r>
            <a:br>
              <a:rPr lang="en-US"/>
            </a:br>
            <a:endParaRPr/>
          </a:p>
        </p:txBody>
      </p:sp>
      <p:sp>
        <p:nvSpPr>
          <p:cNvPr id="721" name="Google Shape;721;p29"/>
          <p:cNvSpPr txBox="1">
            <a:spLocks noGrp="1"/>
          </p:cNvSpPr>
          <p:nvPr>
            <p:ph type="body" idx="1"/>
          </p:nvPr>
        </p:nvSpPr>
        <p:spPr>
          <a:xfrm>
            <a:off x="5683045" y="3928447"/>
            <a:ext cx="5378100" cy="1639200"/>
          </a:xfrm>
          <a:prstGeom prst="rect">
            <a:avLst/>
          </a:prstGeom>
          <a:noFill/>
          <a:ln>
            <a:noFill/>
          </a:ln>
        </p:spPr>
        <p:txBody>
          <a:bodyPr spcFirstLastPara="1" wrap="square" lIns="91425" tIns="45700" rIns="91425" bIns="45700" anchor="t" anchorCtr="0">
            <a:normAutofit/>
          </a:bodyPr>
          <a:lstStyle/>
          <a:p>
            <a:pPr marL="285750" lvl="0" indent="-285750" algn="ctr" rtl="0">
              <a:lnSpc>
                <a:spcPct val="110000"/>
              </a:lnSpc>
              <a:spcBef>
                <a:spcPts val="0"/>
              </a:spcBef>
              <a:spcAft>
                <a:spcPts val="0"/>
              </a:spcAft>
              <a:buSzPts val="1530"/>
              <a:buFont typeface="Arial"/>
              <a:buChar char="•"/>
            </a:pPr>
            <a:r>
              <a:rPr lang="en-US" sz="1530">
                <a:solidFill>
                  <a:schemeClr val="dk1"/>
                </a:solidFill>
              </a:rPr>
              <a:t>IN JUNE 2024, HEAVY MONSOON RAINS TRIGGERED DEVASTATING LANDSLIDES IN KERALA'S WAYANAD DISTRICT. THE DISASTER CLAIMED OVER </a:t>
            </a:r>
            <a:r>
              <a:rPr lang="en-US" sz="1530">
                <a:solidFill>
                  <a:srgbClr val="FF0000"/>
                </a:solidFill>
                <a:highlight>
                  <a:srgbClr val="FFFF00"/>
                </a:highlight>
              </a:rPr>
              <a:t>400</a:t>
            </a:r>
            <a:r>
              <a:rPr lang="en-US" sz="1530">
                <a:solidFill>
                  <a:schemeClr val="dk1"/>
                </a:solidFill>
                <a:highlight>
                  <a:srgbClr val="FFFF00"/>
                </a:highlight>
              </a:rPr>
              <a:t> </a:t>
            </a:r>
            <a:r>
              <a:rPr lang="en-US" sz="1530">
                <a:solidFill>
                  <a:schemeClr val="dk1"/>
                </a:solidFill>
              </a:rPr>
              <a:t>LIVES, WITH MANY MORE INJURED OR MISSING</a:t>
            </a:r>
            <a:endParaRPr/>
          </a:p>
        </p:txBody>
      </p:sp>
      <p:pic>
        <p:nvPicPr>
          <p:cNvPr id="722" name="Google Shape;722;p29" descr="Rescuers at a damaged house in Kerala state, India, after a landslide on 31 July, 2024."/>
          <p:cNvPicPr preferRelativeResize="0"/>
          <p:nvPr/>
        </p:nvPicPr>
        <p:blipFill rotWithShape="1">
          <a:blip r:embed="rId3">
            <a:alphaModFix/>
          </a:blip>
          <a:srcRect/>
          <a:stretch/>
        </p:blipFill>
        <p:spPr>
          <a:xfrm>
            <a:off x="632477" y="3588049"/>
            <a:ext cx="4490131" cy="2996901"/>
          </a:xfrm>
          <a:prstGeom prst="rect">
            <a:avLst/>
          </a:prstGeom>
          <a:noFill/>
          <a:ln>
            <a:noFill/>
          </a:ln>
        </p:spPr>
      </p:pic>
      <p:pic>
        <p:nvPicPr>
          <p:cNvPr id="723" name="Google Shape;723;p29" descr="cyclone 05b"/>
          <p:cNvPicPr preferRelativeResize="0"/>
          <p:nvPr/>
        </p:nvPicPr>
        <p:blipFill rotWithShape="1">
          <a:blip r:embed="rId4">
            <a:alphaModFix/>
          </a:blip>
          <a:srcRect/>
          <a:stretch/>
        </p:blipFill>
        <p:spPr>
          <a:xfrm>
            <a:off x="5188974" y="204019"/>
            <a:ext cx="4941427" cy="32249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28"/>
        <p:cNvGrpSpPr/>
        <p:nvPr/>
      </p:nvGrpSpPr>
      <p:grpSpPr>
        <a:xfrm>
          <a:off x="0" y="0"/>
          <a:ext cx="0" cy="0"/>
          <a:chOff x="0" y="0"/>
          <a:chExt cx="0" cy="0"/>
        </a:xfrm>
      </p:grpSpPr>
      <p:pic>
        <p:nvPicPr>
          <p:cNvPr id="729" name="Google Shape;729;p30" descr="Aerial view of two persons skiing"/>
          <p:cNvPicPr preferRelativeResize="0">
            <a:picLocks noGrp="1"/>
          </p:cNvPicPr>
          <p:nvPr>
            <p:ph type="pic" idx="2"/>
          </p:nvPr>
        </p:nvPicPr>
        <p:blipFill rotWithShape="1">
          <a:blip r:embed="rId3">
            <a:alphaModFix/>
          </a:blip>
          <a:srcRect l="21672" r="21666"/>
          <a:stretch/>
        </p:blipFill>
        <p:spPr>
          <a:xfrm>
            <a:off x="6654800" y="430213"/>
            <a:ext cx="4995900" cy="5997600"/>
          </a:xfrm>
          <a:prstGeom prst="rect">
            <a:avLst/>
          </a:prstGeom>
          <a:noFill/>
          <a:ln>
            <a:noFill/>
          </a:ln>
        </p:spPr>
      </p:pic>
      <p:sp>
        <p:nvSpPr>
          <p:cNvPr id="730" name="Google Shape;730;p30"/>
          <p:cNvSpPr/>
          <p:nvPr/>
        </p:nvSpPr>
        <p:spPr>
          <a:xfrm>
            <a:off x="471383" y="2760858"/>
            <a:ext cx="56247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cap="none">
                <a:solidFill>
                  <a:schemeClr val="dk1"/>
                </a:solidFill>
                <a:effectLst>
                  <a:outerShdw blurRad="38100" dist="19050" dir="2700000" algn="tl" rotWithShape="0">
                    <a:srgbClr val="000000">
                      <a:alpha val="40000"/>
                    </a:srgbClr>
                  </a:outerShdw>
                </a:effectLst>
                <a:latin typeface="Avenir"/>
                <a:ea typeface="Avenir"/>
                <a:cs typeface="Avenir"/>
                <a:sym typeface="Avenir"/>
              </a:rPr>
              <a:t>The Weather app</a:t>
            </a:r>
            <a:endParaRPr/>
          </a:p>
        </p:txBody>
      </p:sp>
      <p:pic>
        <p:nvPicPr>
          <p:cNvPr id="731" name="Google Shape;731;p30"/>
          <p:cNvPicPr preferRelativeResize="0"/>
          <p:nvPr/>
        </p:nvPicPr>
        <p:blipFill>
          <a:blip r:embed="rId4">
            <a:alphaModFix/>
          </a:blip>
          <a:stretch>
            <a:fillRect/>
          </a:stretch>
        </p:blipFill>
        <p:spPr>
          <a:xfrm>
            <a:off x="79064" y="-130275"/>
            <a:ext cx="12033875" cy="6705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31"/>
          <p:cNvPicPr preferRelativeResize="0"/>
          <p:nvPr/>
        </p:nvPicPr>
        <p:blipFill>
          <a:blip r:embed="rId3">
            <a:alphaModFix/>
          </a:blip>
          <a:stretch>
            <a:fillRect/>
          </a:stretch>
        </p:blipFill>
        <p:spPr>
          <a:xfrm>
            <a:off x="152400" y="152400"/>
            <a:ext cx="11705918" cy="655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p32"/>
          <p:cNvPicPr preferRelativeResize="0"/>
          <p:nvPr/>
        </p:nvPicPr>
        <p:blipFill>
          <a:blip r:embed="rId3">
            <a:alphaModFix/>
          </a:blip>
          <a:stretch>
            <a:fillRect/>
          </a:stretch>
        </p:blipFill>
        <p:spPr>
          <a:xfrm>
            <a:off x="152400" y="152400"/>
            <a:ext cx="11748130" cy="6553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33"/>
          <p:cNvPicPr preferRelativeResize="0"/>
          <p:nvPr/>
        </p:nvPicPr>
        <p:blipFill>
          <a:blip r:embed="rId3">
            <a:alphaModFix/>
          </a:blip>
          <a:stretch>
            <a:fillRect/>
          </a:stretch>
        </p:blipFill>
        <p:spPr>
          <a:xfrm>
            <a:off x="152400" y="152400"/>
            <a:ext cx="11655021" cy="6553201"/>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Y_IGNORE_UCW" val="true"/>
  <p:tag name="PPT/SLIDES/SLIDE20.XML" val="1200989273"/>
  <p:tag name="PPT/THEME/THEME1.XML" val="2153012793"/>
  <p:tag name="PPT/THEME/THEME2.XML" val="914560721"/>
  <p:tag name="PPT/NOTESMASTERS/NOTESMASTER1.XML" val="3645728918"/>
  <p:tag name="PPT/NOTESSLIDES/NOTESSLIDE1.XML" val="3351476093"/>
  <p:tag name="PPT/NOTESSLIDES/NOTESSLIDE2.XML" val="3162632579"/>
  <p:tag name="PPT/NOTESSLIDES/NOTESSLIDE3.XML" val="3927900778"/>
  <p:tag name="PPT/NOTESSLIDES/NOTESSLIDE4.XML" val="2003676376"/>
  <p:tag name="PPT/NOTESSLIDES/NOTESSLIDE5.XML" val="2081428773"/>
  <p:tag name="PPT/NOTESSLIDES/NOTESSLIDE6.XML" val="1648460236"/>
  <p:tag name="PPT/NOTESSLIDES/NOTESSLIDE7.XML" val="3808009518"/>
  <p:tag name="PPT/NOTESSLIDES/NOTESSLIDE8.XML" val="2596732671"/>
  <p:tag name="PPT/NOTESSLIDES/NOTESSLIDE9.XML" val="4283802492"/>
  <p:tag name="PPT/NOTESSLIDES/NOTESSLIDE10.XML" val="6564448"/>
  <p:tag name="PPT/NOTESSLIDES/NOTESSLIDE11.XML" val="32364186"/>
  <p:tag name="PPT/NOTESSLIDES/NOTESSLIDE12.XML" val="3137452401"/>
  <p:tag name="PPT/NOTESSLIDES/NOTESSLIDE13.XML" val="176469399"/>
  <p:tag name="PPT/NOTESSLIDES/NOTESSLIDE14.XML" val="4119694947"/>
  <p:tag name="PPT/NOTESSLIDES/NOTESSLIDE15.XML" val="3231216906"/>
  <p:tag name="PPT/NOTESSLIDES/NOTESSLIDE16.XML" val="1879148286"/>
  <p:tag name="PPT/NOTESSLIDES/NOTESSLIDE17.XML" val="403871271"/>
  <p:tag name="PPT/NOTESSLIDES/NOTESSLIDE18.XML" val="1017304585"/>
  <p:tag name="PPT/NOTESSLIDES/NOTESSLIDE19.XML" val="300356089"/>
  <p:tag name="PPT/NOTESSLIDES/NOTESSLIDE20.XML" val="1906561673"/>
  <p:tag name="PPT/SLIDELAYOUTS/SLIDELAYOUT1.XML" val="511910154"/>
  <p:tag name="PPT/SLIDELAYOUTS/SLIDELAYOUT2.XML" val="2028567562"/>
  <p:tag name="PPT/SLIDELAYOUTS/SLIDELAYOUT3.XML" val="1290893854"/>
  <p:tag name="PPT/SLIDELAYOUTS/SLIDELAYOUT4.XML" val="972787767"/>
  <p:tag name="PPT/SLIDELAYOUTS/SLIDELAYOUT5.XML" val="1827236549"/>
  <p:tag name="PPT/SLIDELAYOUTS/SLIDELAYOUT6.XML" val="623403024"/>
  <p:tag name="PPT/SLIDELAYOUTS/SLIDELAYOUT7.XML" val="2870790509"/>
  <p:tag name="PPT/SLIDELAYOUTS/SLIDELAYOUT8.XML" val="2617973876"/>
  <p:tag name="PPT/SLIDELAYOUTS/SLIDELAYOUT9.XML" val="2116734645"/>
  <p:tag name="PPT/SLIDELAYOUTS/SLIDELAYOUT10.XML" val="11498099"/>
  <p:tag name="PPT/SLIDELAYOUTS/SLIDELAYOUT11.XML" val="3952243095"/>
  <p:tag name="PPT/SLIDELAYOUTS/SLIDELAYOUT12.XML" val="2551366843"/>
  <p:tag name="PPT/SLIDELAYOUTS/SLIDELAYOUT13.XML" val="346629292"/>
  <p:tag name="PPT/SLIDELAYOUTS/SLIDELAYOUT14.XML" val="2539261898"/>
  <p:tag name="PPT/SLIDELAYOUTS/SLIDELAYOUT15.XML" val="3249255268"/>
  <p:tag name="PPT/SLIDELAYOUTS/SLIDELAYOUT16.XML" val="3517963850"/>
  <p:tag name="PPT/SLIDELAYOUTS/SLIDELAYOUT17.XML" val="1899036333"/>
  <p:tag name="PPT/SLIDELAYOUTS/SLIDELAYOUT18.XML" val="2595346355"/>
  <p:tag name="PPT/SLIDELAYOUTS/SLIDELAYOUT19.XML" val="2938929966"/>
  <p:tag name="PPT/SLIDELAYOUTS/SLIDELAYOUT20.XML" val="4246370073"/>
  <p:tag name="PPT/SLIDELAYOUTS/SLIDELAYOUT21.XML" val="4237707457"/>
  <p:tag name="PPT/SLIDELAYOUTS/SLIDELAYOUT22.XML" val="4019920625"/>
  <p:tag name="PPT/SLIDELAYOUTS/SLIDELAYOUT23.XML" val="204626152"/>
  <p:tag name="PPT/SLIDEMASTERS/SLIDEMASTER1.XML" val="1619780395"/>
  <p:tag name="PPT/SLIDES/SLIDE1.XML" val="505901306"/>
  <p:tag name="PPT/SLIDES/SLIDE2.XML" val="1315492407"/>
  <p:tag name="PPT/SLIDES/SLIDE3.XML" val="1559551224"/>
  <p:tag name="PPT/SLIDES/SLIDE4.XML" val="4280086891"/>
  <p:tag name="PPT/SLIDES/SLIDE5.XML" val="1708357224"/>
  <p:tag name="PPT/SLIDES/SLIDE6.XML" val="486286532"/>
  <p:tag name="PPT/SLIDES/SLIDE7.XML" val="2517937985"/>
  <p:tag name="PPT/SLIDES/SLIDE8.XML" val="106408676"/>
  <p:tag name="PPT/SLIDES/SLIDE9.XML" val="3444009594"/>
  <p:tag name="PPT/SLIDES/SLIDE10.XML" val="3080402089"/>
  <p:tag name="PPT/SLIDES/SLIDE11.XML" val="818928971"/>
  <p:tag name="PPT/SLIDES/SLIDE12.XML" val="2398006920"/>
  <p:tag name="PPT/SLIDES/SLIDE13.XML" val="762587502"/>
  <p:tag name="PPT/SLIDES/SLIDE14.XML" val="2020379879"/>
  <p:tag name="PPT/SLIDES/SLIDE15.XML" val="434551354"/>
  <p:tag name="PPT/SLIDES/SLIDE16.XML" val="1171082395"/>
  <p:tag name="PPT/SLIDES/SLIDE17.XML" val="1440826063"/>
  <p:tag name="PPT/SLIDES/SLIDE18.XML" val="76478901"/>
  <p:tag name="PPT/SLIDES/SLIDE19.XML" val="607018544"/>
  <p:tag name="PPT/MEDIA/IMAGE3.JPG" val="3486832949"/>
  <p:tag name="PPT/MEDIA/IMAGE12.JPG" val="2138197854"/>
  <p:tag name="PPT/MEDIA/IMAGE8.JPG" val="3856341557"/>
  <p:tag name="PPT/MEDIA/IMAGE25.JPG" val="478637258"/>
  <p:tag name="PPT/MEDIA/IMAGE17.PNG" val="2596448314"/>
  <p:tag name="PPT/MEDIA/IMAGE20.PNG" val="2264128638"/>
  <p:tag name="PPT/MEDIA/IMAGE4.JPG" val="3454054112"/>
  <p:tag name="PPT/MEDIA/IMAGE16.JPG" val="69885953"/>
  <p:tag name="PPT/MEDIA/IMAGE18.JPG" val="3996374589"/>
  <p:tag name="PPT/MEDIA/IMAGE2.JPG" val="422755505"/>
  <p:tag name="PPT/MEDIA/IMAGE22.JPG" val="2449639826"/>
  <p:tag name="PPT/MEDIA/IMAGE21.JPG" val="116611501"/>
  <p:tag name="PPT/MEDIA/IMAGE26.JPG" val="198868192"/>
  <p:tag name="PPT/MEDIA/IMAGE7.JPG" val="2827576679"/>
  <p:tag name="PPT/MEDIA/IMAGE13.JPG" val="4288378727"/>
  <p:tag name="PPT/MEDIA/IMAGE23.JPG" val="4175055291"/>
  <p:tag name="PPT/MEDIA/IMAGE27.JPG" val="2212044686"/>
  <p:tag name="PPT/MEDIA/IMAGE10.JPG" val="3162374646"/>
  <p:tag name="PPT/MEDIA/IMAGE14.JPG" val="2158302748"/>
  <p:tag name="PPT/MEDIA/IMAGE6.JPG" val="2362002293"/>
  <p:tag name="PPT/MEDIA/IMAGE24.JPG" val="1567296125"/>
  <p:tag name="PPT/MEDIA/IMAGE9.JPG" val="2885528495"/>
  <p:tag name="PPT/MEDIA/IMAGE11.JPG" val="2755524548"/>
  <p:tag name="PPT/MEDIA/IMAGE1.JPG" val="3813115028"/>
  <p:tag name="PPT/MEDIA/IMAGE19.JPG" val="3922332329"/>
  <p:tag name="PPT/MEDIA/IMAGE28.JPG" val="204524674"/>
  <p:tag name="PPT/MEDIA/IMAGE5.JPG" val="2483880250"/>
  <p:tag name="PPT/MEDIA/IMAGE15.JPG" val="1255235232"/>
</p:tagLst>
</file>

<file path=ppt/theme/theme1.xml><?xml version="1.0" encoding="utf-8"?>
<a:theme xmlns:a="http://schemas.openxmlformats.org/drawingml/2006/main" name="FrostyVTI">
  <a:themeElements>
    <a:clrScheme name="Frosty">
      <a:dk1>
        <a:srgbClr val="000000"/>
      </a:dk1>
      <a:lt1>
        <a:srgbClr val="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341</Words>
  <Application>Microsoft Office PowerPoint</Application>
  <PresentationFormat>Widescreen</PresentationFormat>
  <Paragraphs>49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vt:lpstr>
      <vt:lpstr>Calibri</vt:lpstr>
      <vt:lpstr>Noto Sans Symbols</vt:lpstr>
      <vt:lpstr>Sorts Mill Goudy</vt:lpstr>
      <vt:lpstr>Source Sans Pro</vt:lpstr>
      <vt:lpstr>FrostyVTI</vt:lpstr>
      <vt:lpstr>PowerPoint Presentation</vt:lpstr>
      <vt:lpstr>PowerPoint Presentation</vt:lpstr>
      <vt:lpstr>The IMPACT of WEATHER  </vt:lpstr>
      <vt:lpstr>PowerPoint Presentation</vt:lpstr>
      <vt:lpstr>In November 2024, Cyclone Fengal made landfall near Puducherry, leading to at least 19 fatalities. The cyclone brought heavy rains and strong winds, causing damage to homes, power lines, and uprooting trees, thereby disrupting daily life in the affected regions.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AQI METER</vt:lpstr>
      <vt:lpstr>PowerPoint Presentation</vt:lpstr>
      <vt:lpstr>Disaster Alerts</vt:lpstr>
      <vt:lpstr>Personalized updates------------------------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1</cp:revision>
  <dcterms:modified xsi:type="dcterms:W3CDTF">2025-05-07T16:31:49Z</dcterms:modified>
</cp:coreProperties>
</file>